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33" autoAdjust="0"/>
    <p:restoredTop sz="99469" autoAdjust="0"/>
  </p:normalViewPr>
  <p:slideViewPr>
    <p:cSldViewPr showGuides="1">
      <p:cViewPr>
        <p:scale>
          <a:sx n="100" d="100"/>
          <a:sy n="100" d="100"/>
        </p:scale>
        <p:origin x="-3888" y="-1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8A200-866A-49E8-A713-774959289741}" type="datetimeFigureOut">
              <a:rPr kumimoji="1" lang="ja-JP" altLang="en-US" smtClean="0"/>
              <a:t>17/12/25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3F56E-6F63-4C44-8E42-9B1417EFC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310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17/12/25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35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17/12/25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39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17/12/25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531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17/12/25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87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17/12/25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69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17/12/25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99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17/12/25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1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17/12/25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734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17/12/25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29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3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4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17/12/25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33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17/12/25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41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D94C4-AEA0-4DD7-B228-A3C257D27111}" type="datetimeFigureOut">
              <a:rPr kumimoji="1" lang="ja-JP" altLang="en-US" smtClean="0"/>
              <a:t>17/12/25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14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0"/>
          <p:cNvSpPr txBox="1"/>
          <p:nvPr/>
        </p:nvSpPr>
        <p:spPr>
          <a:xfrm>
            <a:off x="2" y="2333"/>
            <a:ext cx="9153525" cy="402331"/>
          </a:xfrm>
          <a:prstGeom prst="rect">
            <a:avLst/>
          </a:prstGeom>
          <a:solidFill>
            <a:srgbClr val="00B050"/>
          </a:solidFill>
          <a:ln w="9525" cmpd="sng">
            <a:solidFill>
              <a:srgbClr val="00B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400" b="1" spc="300" dirty="0">
                <a:solidFill>
                  <a:schemeClr val="bg1"/>
                </a:solidFill>
                <a:latin typeface="+mn-ea"/>
              </a:rPr>
              <a:t>渋６６系統　迂回・短縮運行のお知らせ</a:t>
            </a:r>
          </a:p>
        </p:txBody>
      </p:sp>
      <p:sp>
        <p:nvSpPr>
          <p:cNvPr id="5" name="テキスト ボックス 21"/>
          <p:cNvSpPr txBox="1"/>
          <p:nvPr/>
        </p:nvSpPr>
        <p:spPr>
          <a:xfrm>
            <a:off x="1" y="371376"/>
            <a:ext cx="9252519" cy="9937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渋谷年末カウントダウンイベント開催に伴い渋谷駅周辺</a:t>
            </a: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にて</a:t>
            </a:r>
            <a:r>
              <a:rPr kumimoji="1" lang="en-US" altLang="ja-JP" sz="1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kumimoji="1" lang="ja-JP" altLang="en-US" sz="1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時より交通</a:t>
            </a:r>
            <a:r>
              <a:rPr kumimoji="1" lang="ja-JP" altLang="en-US" sz="1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規制</a:t>
            </a: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kumimoji="1"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実施される</a:t>
            </a:r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</a:t>
            </a: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、渋</a:t>
            </a:r>
            <a:r>
              <a:rPr kumimoji="1"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66</a:t>
            </a: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系統は下記日時、迂回及び短縮運行いたします。</a:t>
            </a:r>
            <a:r>
              <a:rPr kumimoji="1"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（下図参照）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47"/>
          <p:cNvSpPr txBox="1"/>
          <p:nvPr/>
        </p:nvSpPr>
        <p:spPr>
          <a:xfrm>
            <a:off x="3417" y="1844824"/>
            <a:ext cx="3724274" cy="227067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36000" bIns="3600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■対象系統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渋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66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系統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（阿佐ヶ谷駅～渋谷駅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休止停留所</a:t>
            </a:r>
            <a:endParaRPr kumimoji="1"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3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（阿佐ヶ谷駅方向）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</a:t>
            </a:r>
            <a:r>
              <a:rPr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西武百貨店前</a:t>
            </a:r>
            <a:r>
              <a:rPr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　 「宇田川町」</a:t>
            </a:r>
            <a:endParaRPr lang="en-US" altLang="ja-JP" sz="12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渋谷駅方向）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「神山」　 </a:t>
            </a:r>
            <a:r>
              <a:rPr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「東急百貨店本店前</a:t>
            </a:r>
            <a:r>
              <a:rPr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12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両方向）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</a:t>
            </a:r>
            <a:r>
              <a:rPr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渋谷駅</a:t>
            </a:r>
            <a:r>
              <a:rPr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12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■迂回及び短縮運行時は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27"/>
          <p:cNvSpPr txBox="1"/>
          <p:nvPr/>
        </p:nvSpPr>
        <p:spPr>
          <a:xfrm>
            <a:off x="2" y="986434"/>
            <a:ext cx="9143999" cy="5619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sz="2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sz="2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kumimoji="1" lang="ja-JP" altLang="en-US" sz="2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（日）</a:t>
            </a:r>
            <a:r>
              <a:rPr kumimoji="1" lang="en-US" altLang="ja-JP" sz="2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kumimoji="1" lang="ja-JP" altLang="en-US" sz="2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頃～最終バス</a:t>
            </a:r>
          </a:p>
        </p:txBody>
      </p:sp>
      <p:sp>
        <p:nvSpPr>
          <p:cNvPr id="10" name="テキスト ボックス 8"/>
          <p:cNvSpPr txBox="1"/>
          <p:nvPr/>
        </p:nvSpPr>
        <p:spPr>
          <a:xfrm>
            <a:off x="2339752" y="6525344"/>
            <a:ext cx="6696744" cy="45804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当日</a:t>
            </a:r>
            <a:r>
              <a:rPr kumimoji="1" lang="ja-JP" altLang="en-US" sz="1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は渋谷駅周辺道路の混雑の</a:t>
            </a:r>
            <a:r>
              <a:rPr kumimoji="1"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ため遅延</a:t>
            </a:r>
            <a:r>
              <a:rPr kumimoji="1" lang="ja-JP" altLang="en-US" sz="1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が生じる場合が</a:t>
            </a:r>
            <a:r>
              <a:rPr kumimoji="1" lang="ja-JP" altLang="en-US" sz="1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ございますのでご利用</a:t>
            </a:r>
            <a:r>
              <a:rPr kumimoji="1" lang="ja-JP" altLang="en-US" sz="1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の際はご注意ください。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19" y="4212570"/>
            <a:ext cx="4573345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 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渋谷駅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</a:t>
            </a:r>
            <a:r>
              <a:rPr lang="ja-JP" altLang="en-US" sz="1200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渋谷区役所」（臨時）バス停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終点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となります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阿佐ヶ谷駅方向は、</a:t>
            </a:r>
            <a:r>
              <a:rPr lang="ja-JP" altLang="en-US" sz="1200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「放送センター西口」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起点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なります。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251520" y="5103673"/>
            <a:ext cx="472946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>
                <a:latin typeface="+mn-ea"/>
              </a:rPr>
              <a:t>【</a:t>
            </a:r>
            <a:r>
              <a:rPr lang="ja-JP" altLang="en-US" sz="900" dirty="0" smtClean="0">
                <a:latin typeface="+mn-ea"/>
              </a:rPr>
              <a:t>お問合せ</a:t>
            </a:r>
            <a:r>
              <a:rPr lang="en-US" altLang="ja-JP" sz="900" dirty="0" smtClean="0">
                <a:latin typeface="+mn-ea"/>
              </a:rPr>
              <a:t>】</a:t>
            </a:r>
          </a:p>
          <a:p>
            <a:endParaRPr lang="en-US" altLang="ja-JP" sz="900" dirty="0" smtClean="0">
              <a:latin typeface="+mn-ea"/>
            </a:endParaRPr>
          </a:p>
          <a:p>
            <a:r>
              <a:rPr lang="ja-JP" altLang="en-US" sz="900" u="sng" dirty="0" smtClean="0">
                <a:latin typeface="+mn-ea"/>
              </a:rPr>
              <a:t>交通規制・渋谷年末カウントダウンに関すること</a:t>
            </a:r>
            <a:endParaRPr lang="en-US" altLang="ja-JP" sz="900" u="sng" dirty="0" smtClean="0">
              <a:latin typeface="+mn-ea"/>
            </a:endParaRPr>
          </a:p>
          <a:p>
            <a:r>
              <a:rPr kumimoji="1" lang="ja-JP" altLang="en-US" sz="900" dirty="0" smtClean="0">
                <a:latin typeface="+mn-ea"/>
              </a:rPr>
              <a:t>渋谷カウントダウン運営事務局　</a:t>
            </a:r>
            <a:endParaRPr lang="en-US" altLang="ja-JP" sz="900" dirty="0">
              <a:latin typeface="+mn-ea"/>
            </a:endParaRPr>
          </a:p>
          <a:p>
            <a:pPr lvl="0"/>
            <a:r>
              <a:rPr lang="ja-JP" altLang="en-US" sz="900" dirty="0" smtClean="0">
                <a:latin typeface="+mn-ea"/>
              </a:rPr>
              <a:t>☎</a:t>
            </a:r>
            <a:r>
              <a:rPr lang="en-US" altLang="ja-JP" sz="900" dirty="0" smtClean="0">
                <a:solidFill>
                  <a:srgbClr val="FF0000"/>
                </a:solidFill>
              </a:rPr>
              <a:t> </a:t>
            </a:r>
            <a:r>
              <a:rPr lang="en-US" altLang="ja-JP" sz="900" dirty="0">
                <a:solidFill>
                  <a:prstClr val="black"/>
                </a:solidFill>
              </a:rPr>
              <a:t>0570-055-428  </a:t>
            </a:r>
            <a:endParaRPr lang="en-US" altLang="ja-JP" sz="9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900" dirty="0" smtClean="0">
                <a:solidFill>
                  <a:prstClr val="black"/>
                </a:solidFill>
              </a:rPr>
              <a:t>受付</a:t>
            </a:r>
            <a:r>
              <a:rPr lang="ja-JP" altLang="en-US" sz="900" dirty="0">
                <a:solidFill>
                  <a:prstClr val="black"/>
                </a:solidFill>
              </a:rPr>
              <a:t>時間：</a:t>
            </a:r>
            <a:r>
              <a:rPr lang="ja-JP" altLang="ja-JP" sz="900" dirty="0">
                <a:solidFill>
                  <a:prstClr val="black"/>
                </a:solidFill>
              </a:rPr>
              <a:t>土日祝日を除く</a:t>
            </a:r>
            <a:r>
              <a:rPr lang="ja-JP" altLang="ja-JP" sz="900" dirty="0" smtClean="0">
                <a:solidFill>
                  <a:prstClr val="black"/>
                </a:solidFill>
              </a:rPr>
              <a:t>、平日</a:t>
            </a:r>
            <a:r>
              <a:rPr lang="ja-JP" altLang="ja-JP" sz="900" dirty="0">
                <a:solidFill>
                  <a:prstClr val="black"/>
                </a:solidFill>
              </a:rPr>
              <a:t>午前</a:t>
            </a:r>
            <a:r>
              <a:rPr lang="en-US" altLang="ja-JP" sz="900" dirty="0">
                <a:solidFill>
                  <a:prstClr val="black"/>
                </a:solidFill>
              </a:rPr>
              <a:t>10</a:t>
            </a:r>
            <a:r>
              <a:rPr lang="ja-JP" altLang="ja-JP" sz="900" dirty="0">
                <a:solidFill>
                  <a:prstClr val="black"/>
                </a:solidFill>
              </a:rPr>
              <a:t>時～午後</a:t>
            </a:r>
            <a:r>
              <a:rPr lang="en-US" altLang="ja-JP" sz="900" dirty="0">
                <a:solidFill>
                  <a:prstClr val="black"/>
                </a:solidFill>
              </a:rPr>
              <a:t>5</a:t>
            </a:r>
            <a:r>
              <a:rPr lang="ja-JP" altLang="ja-JP" sz="900" dirty="0" smtClean="0">
                <a:solidFill>
                  <a:prstClr val="black"/>
                </a:solidFill>
              </a:rPr>
              <a:t>時</a:t>
            </a:r>
            <a:endParaRPr lang="en-US" altLang="ja-JP" sz="900" dirty="0">
              <a:solidFill>
                <a:prstClr val="black"/>
              </a:solidFill>
            </a:endParaRPr>
          </a:p>
          <a:p>
            <a:pPr lvl="0"/>
            <a:r>
              <a:rPr lang="en-US" altLang="ja-JP" sz="900" dirty="0">
                <a:solidFill>
                  <a:prstClr val="black"/>
                </a:solidFill>
              </a:rPr>
              <a:t>※12</a:t>
            </a:r>
            <a:r>
              <a:rPr lang="ja-JP" altLang="ja-JP" sz="900" dirty="0">
                <a:solidFill>
                  <a:prstClr val="black"/>
                </a:solidFill>
              </a:rPr>
              <a:t>月</a:t>
            </a:r>
            <a:r>
              <a:rPr lang="en-US" altLang="ja-JP" sz="900" dirty="0">
                <a:solidFill>
                  <a:prstClr val="black"/>
                </a:solidFill>
              </a:rPr>
              <a:t>31</a:t>
            </a:r>
            <a:r>
              <a:rPr lang="ja-JP" altLang="ja-JP" sz="900" dirty="0">
                <a:solidFill>
                  <a:prstClr val="black"/>
                </a:solidFill>
              </a:rPr>
              <a:t>日</a:t>
            </a:r>
            <a:r>
              <a:rPr lang="ja-JP" altLang="ja-JP" sz="900" dirty="0" smtClean="0">
                <a:solidFill>
                  <a:prstClr val="black"/>
                </a:solidFill>
              </a:rPr>
              <a:t>（</a:t>
            </a:r>
            <a:r>
              <a:rPr lang="ja-JP" altLang="en-US" sz="900" dirty="0" smtClean="0">
                <a:solidFill>
                  <a:prstClr val="black"/>
                </a:solidFill>
              </a:rPr>
              <a:t>日</a:t>
            </a:r>
            <a:r>
              <a:rPr lang="ja-JP" altLang="ja-JP" sz="900" dirty="0" smtClean="0">
                <a:solidFill>
                  <a:prstClr val="black"/>
                </a:solidFill>
              </a:rPr>
              <a:t>）</a:t>
            </a:r>
            <a:r>
              <a:rPr lang="ja-JP" altLang="ja-JP" sz="900" dirty="0">
                <a:solidFill>
                  <a:prstClr val="black"/>
                </a:solidFill>
              </a:rPr>
              <a:t>は</a:t>
            </a:r>
            <a:r>
              <a:rPr lang="ja-JP" altLang="ja-JP" sz="900" dirty="0" smtClean="0">
                <a:solidFill>
                  <a:prstClr val="black"/>
                </a:solidFill>
              </a:rPr>
              <a:t>、午前</a:t>
            </a:r>
            <a:r>
              <a:rPr lang="en-US" altLang="ja-JP" sz="900" dirty="0">
                <a:solidFill>
                  <a:prstClr val="black"/>
                </a:solidFill>
              </a:rPr>
              <a:t>10</a:t>
            </a:r>
            <a:r>
              <a:rPr lang="ja-JP" altLang="ja-JP" sz="900" dirty="0">
                <a:solidFill>
                  <a:prstClr val="black"/>
                </a:solidFill>
              </a:rPr>
              <a:t>時～</a:t>
            </a:r>
            <a:r>
              <a:rPr lang="en-US" altLang="ja-JP" sz="900" dirty="0">
                <a:solidFill>
                  <a:prstClr val="black"/>
                </a:solidFill>
              </a:rPr>
              <a:t>1</a:t>
            </a:r>
            <a:r>
              <a:rPr lang="ja-JP" altLang="ja-JP" sz="900" dirty="0">
                <a:solidFill>
                  <a:prstClr val="black"/>
                </a:solidFill>
              </a:rPr>
              <a:t>月</a:t>
            </a:r>
            <a:r>
              <a:rPr lang="en-US" altLang="ja-JP" sz="900" dirty="0">
                <a:solidFill>
                  <a:prstClr val="black"/>
                </a:solidFill>
              </a:rPr>
              <a:t>1</a:t>
            </a:r>
            <a:r>
              <a:rPr lang="ja-JP" altLang="ja-JP" sz="900" dirty="0">
                <a:solidFill>
                  <a:prstClr val="black"/>
                </a:solidFill>
              </a:rPr>
              <a:t>日</a:t>
            </a:r>
            <a:r>
              <a:rPr lang="ja-JP" altLang="ja-JP" sz="900" dirty="0" smtClean="0">
                <a:solidFill>
                  <a:prstClr val="black"/>
                </a:solidFill>
              </a:rPr>
              <a:t>（</a:t>
            </a:r>
            <a:r>
              <a:rPr lang="ja-JP" altLang="en-US" sz="900" dirty="0" smtClean="0">
                <a:solidFill>
                  <a:prstClr val="black"/>
                </a:solidFill>
              </a:rPr>
              <a:t>月</a:t>
            </a:r>
            <a:r>
              <a:rPr lang="ja-JP" altLang="ja-JP" sz="900" dirty="0" smtClean="0">
                <a:solidFill>
                  <a:prstClr val="black"/>
                </a:solidFill>
              </a:rPr>
              <a:t>）</a:t>
            </a:r>
            <a:r>
              <a:rPr lang="ja-JP" altLang="ja-JP" sz="900" dirty="0">
                <a:solidFill>
                  <a:prstClr val="black"/>
                </a:solidFill>
              </a:rPr>
              <a:t>午前</a:t>
            </a:r>
            <a:r>
              <a:rPr lang="en-US" altLang="ja-JP" sz="900" dirty="0">
                <a:solidFill>
                  <a:prstClr val="black"/>
                </a:solidFill>
              </a:rPr>
              <a:t>2</a:t>
            </a:r>
            <a:r>
              <a:rPr lang="ja-JP" altLang="ja-JP" sz="900" dirty="0" smtClean="0">
                <a:solidFill>
                  <a:prstClr val="black"/>
                </a:solidFill>
              </a:rPr>
              <a:t>時</a:t>
            </a:r>
            <a:r>
              <a:rPr lang="en-US" altLang="ja-JP" sz="900" dirty="0" smtClean="0">
                <a:solidFill>
                  <a:prstClr val="black"/>
                </a:solidFill>
              </a:rPr>
              <a:t> </a:t>
            </a:r>
            <a:r>
              <a:rPr lang="ja-JP" altLang="ja-JP" sz="900" dirty="0" smtClean="0">
                <a:solidFill>
                  <a:prstClr val="black"/>
                </a:solidFill>
              </a:rPr>
              <a:t>（</a:t>
            </a:r>
            <a:r>
              <a:rPr lang="ja-JP" altLang="ja-JP" sz="900" dirty="0">
                <a:solidFill>
                  <a:prstClr val="black"/>
                </a:solidFill>
              </a:rPr>
              <a:t>交通規制終了時まで）</a:t>
            </a:r>
            <a:endParaRPr lang="en-US" altLang="ja-JP" sz="900" dirty="0">
              <a:solidFill>
                <a:prstClr val="black"/>
              </a:solidFill>
            </a:endParaRPr>
          </a:p>
          <a:p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 </a:t>
            </a:r>
            <a:r>
              <a:rPr lang="ja-JP" altLang="en-US" sz="900" u="sng" dirty="0" smtClean="0">
                <a:latin typeface="+mn-ea"/>
              </a:rPr>
              <a:t>都営バス運行に関すること</a:t>
            </a:r>
            <a:endParaRPr lang="en-US" altLang="ja-JP" sz="900" u="sng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都営</a:t>
            </a:r>
            <a:r>
              <a:rPr lang="ja-JP" altLang="en-US" sz="900" dirty="0">
                <a:latin typeface="+mn-ea"/>
              </a:rPr>
              <a:t>交通お客様</a:t>
            </a:r>
            <a:r>
              <a:rPr lang="ja-JP" altLang="en-US" sz="900" dirty="0" smtClean="0">
                <a:latin typeface="+mn-ea"/>
              </a:rPr>
              <a:t>センター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☎</a:t>
            </a:r>
            <a:r>
              <a:rPr lang="en-US" altLang="ja-JP" sz="900" dirty="0" smtClean="0">
                <a:latin typeface="+mn-ea"/>
              </a:rPr>
              <a:t>03-3816-5700</a:t>
            </a:r>
          </a:p>
          <a:p>
            <a:r>
              <a:rPr kumimoji="1" lang="ja-JP" altLang="en-US" sz="900" dirty="0" smtClean="0">
                <a:latin typeface="+mn-ea"/>
              </a:rPr>
              <a:t>受付時間：</a:t>
            </a:r>
            <a:r>
              <a:rPr lang="ja-JP" altLang="en-US" sz="900" dirty="0">
                <a:latin typeface="+mn-ea"/>
              </a:rPr>
              <a:t>午前</a:t>
            </a:r>
            <a:r>
              <a:rPr lang="en-US" altLang="ja-JP" sz="900" dirty="0">
                <a:latin typeface="+mn-ea"/>
              </a:rPr>
              <a:t>9</a:t>
            </a:r>
            <a:r>
              <a:rPr lang="ja-JP" altLang="en-US" sz="900" dirty="0">
                <a:latin typeface="+mn-ea"/>
              </a:rPr>
              <a:t>時～午後</a:t>
            </a:r>
            <a:r>
              <a:rPr lang="en-US" altLang="ja-JP" sz="900" dirty="0">
                <a:latin typeface="+mn-ea"/>
              </a:rPr>
              <a:t>8</a:t>
            </a:r>
            <a:r>
              <a:rPr lang="ja-JP" altLang="en-US" sz="900" dirty="0" smtClean="0">
                <a:latin typeface="+mn-ea"/>
              </a:rPr>
              <a:t>時（年休無休）</a:t>
            </a:r>
            <a:endParaRPr lang="en-US" altLang="ja-JP" sz="900" dirty="0">
              <a:latin typeface="+mn-ea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4568594" y="1816813"/>
            <a:ext cx="4389906" cy="4780539"/>
            <a:chOff x="4568594" y="1552306"/>
            <a:chExt cx="4389906" cy="4780539"/>
          </a:xfrm>
        </p:grpSpPr>
        <p:grpSp>
          <p:nvGrpSpPr>
            <p:cNvPr id="67" name="グループ化 66"/>
            <p:cNvGrpSpPr/>
            <p:nvPr/>
          </p:nvGrpSpPr>
          <p:grpSpPr>
            <a:xfrm>
              <a:off x="4568594" y="1552306"/>
              <a:ext cx="4389906" cy="4780539"/>
              <a:chOff x="719140" y="2506965"/>
              <a:chExt cx="5190630" cy="5368482"/>
            </a:xfrm>
          </p:grpSpPr>
          <p:sp>
            <p:nvSpPr>
              <p:cNvPr id="79" name="テキスト ボックス 78"/>
              <p:cNvSpPr txBox="1"/>
              <p:nvPr/>
            </p:nvSpPr>
            <p:spPr>
              <a:xfrm>
                <a:off x="719140" y="2506965"/>
                <a:ext cx="1777102" cy="34563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 anchor="ctr" anchorCtr="0">
                <a:spAutoFit/>
              </a:bodyPr>
              <a:lstStyle/>
              <a:p>
                <a:r>
                  <a:rPr lang="ja-JP" altLang="en-US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迂回運行経路図</a:t>
                </a:r>
                <a:endParaRPr kumimoji="1"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grpSp>
            <p:nvGrpSpPr>
              <p:cNvPr id="81" name="グループ化 80"/>
              <p:cNvGrpSpPr/>
              <p:nvPr/>
            </p:nvGrpSpPr>
            <p:grpSpPr>
              <a:xfrm>
                <a:off x="807302" y="2800706"/>
                <a:ext cx="5102468" cy="5074741"/>
                <a:chOff x="353531" y="2016711"/>
                <a:chExt cx="5595749" cy="5723641"/>
              </a:xfrm>
            </p:grpSpPr>
            <p:pic>
              <p:nvPicPr>
                <p:cNvPr id="8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3531" y="2016712"/>
                  <a:ext cx="5595749" cy="57236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84" name="Group 346"/>
                <p:cNvGrpSpPr>
                  <a:grpSpLocks noChangeAspect="1"/>
                </p:cNvGrpSpPr>
                <p:nvPr/>
              </p:nvGrpSpPr>
              <p:grpSpPr bwMode="auto">
                <a:xfrm>
                  <a:off x="4399731" y="6206413"/>
                  <a:ext cx="269021" cy="269021"/>
                  <a:chOff x="953" y="1830"/>
                  <a:chExt cx="454" cy="454"/>
                </a:xfrm>
              </p:grpSpPr>
              <p:sp>
                <p:nvSpPr>
                  <p:cNvPr id="112" name="AutoShape 345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953" y="1830"/>
                    <a:ext cx="454" cy="4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13" name="Freeform 347"/>
                  <p:cNvSpPr>
                    <a:spLocks/>
                  </p:cNvSpPr>
                  <p:nvPr/>
                </p:nvSpPr>
                <p:spPr bwMode="auto">
                  <a:xfrm>
                    <a:off x="953" y="1830"/>
                    <a:ext cx="454" cy="454"/>
                  </a:xfrm>
                  <a:custGeom>
                    <a:avLst/>
                    <a:gdLst>
                      <a:gd name="T0" fmla="*/ 453 w 2270"/>
                      <a:gd name="T1" fmla="*/ 249 h 2270"/>
                      <a:gd name="T2" fmla="*/ 449 w 2270"/>
                      <a:gd name="T3" fmla="*/ 274 h 2270"/>
                      <a:gd name="T4" fmla="*/ 443 w 2270"/>
                      <a:gd name="T5" fmla="*/ 298 h 2270"/>
                      <a:gd name="T6" fmla="*/ 433 w 2270"/>
                      <a:gd name="T7" fmla="*/ 321 h 2270"/>
                      <a:gd name="T8" fmla="*/ 422 w 2270"/>
                      <a:gd name="T9" fmla="*/ 344 h 2270"/>
                      <a:gd name="T10" fmla="*/ 408 w 2270"/>
                      <a:gd name="T11" fmla="*/ 365 h 2270"/>
                      <a:gd name="T12" fmla="*/ 391 w 2270"/>
                      <a:gd name="T13" fmla="*/ 384 h 2270"/>
                      <a:gd name="T14" fmla="*/ 373 w 2270"/>
                      <a:gd name="T15" fmla="*/ 401 h 2270"/>
                      <a:gd name="T16" fmla="*/ 353 w 2270"/>
                      <a:gd name="T17" fmla="*/ 416 h 2270"/>
                      <a:gd name="T18" fmla="*/ 332 w 2270"/>
                      <a:gd name="T19" fmla="*/ 429 h 2270"/>
                      <a:gd name="T20" fmla="*/ 309 w 2270"/>
                      <a:gd name="T21" fmla="*/ 439 h 2270"/>
                      <a:gd name="T22" fmla="*/ 285 w 2270"/>
                      <a:gd name="T23" fmla="*/ 447 h 2270"/>
                      <a:gd name="T24" fmla="*/ 260 w 2270"/>
                      <a:gd name="T25" fmla="*/ 452 h 2270"/>
                      <a:gd name="T26" fmla="*/ 235 w 2270"/>
                      <a:gd name="T27" fmla="*/ 454 h 2270"/>
                      <a:gd name="T28" fmla="*/ 210 w 2270"/>
                      <a:gd name="T29" fmla="*/ 453 h 2270"/>
                      <a:gd name="T30" fmla="*/ 185 w 2270"/>
                      <a:gd name="T31" fmla="*/ 450 h 2270"/>
                      <a:gd name="T32" fmla="*/ 161 w 2270"/>
                      <a:gd name="T33" fmla="*/ 444 h 2270"/>
                      <a:gd name="T34" fmla="*/ 138 w 2270"/>
                      <a:gd name="T35" fmla="*/ 436 h 2270"/>
                      <a:gd name="T36" fmla="*/ 115 w 2270"/>
                      <a:gd name="T37" fmla="*/ 424 h 2270"/>
                      <a:gd name="T38" fmla="*/ 94 w 2270"/>
                      <a:gd name="T39" fmla="*/ 411 h 2270"/>
                      <a:gd name="T40" fmla="*/ 74 w 2270"/>
                      <a:gd name="T41" fmla="*/ 395 h 2270"/>
                      <a:gd name="T42" fmla="*/ 57 w 2270"/>
                      <a:gd name="T43" fmla="*/ 377 h 2270"/>
                      <a:gd name="T44" fmla="*/ 41 w 2270"/>
                      <a:gd name="T45" fmla="*/ 358 h 2270"/>
                      <a:gd name="T46" fmla="*/ 28 w 2270"/>
                      <a:gd name="T47" fmla="*/ 336 h 2270"/>
                      <a:gd name="T48" fmla="*/ 17 w 2270"/>
                      <a:gd name="T49" fmla="*/ 314 h 2270"/>
                      <a:gd name="T50" fmla="*/ 9 w 2270"/>
                      <a:gd name="T51" fmla="*/ 290 h 2270"/>
                      <a:gd name="T52" fmla="*/ 3 w 2270"/>
                      <a:gd name="T53" fmla="*/ 266 h 2270"/>
                      <a:gd name="T54" fmla="*/ 0 w 2270"/>
                      <a:gd name="T55" fmla="*/ 241 h 2270"/>
                      <a:gd name="T56" fmla="*/ 0 w 2270"/>
                      <a:gd name="T57" fmla="*/ 216 h 2270"/>
                      <a:gd name="T58" fmla="*/ 3 w 2270"/>
                      <a:gd name="T59" fmla="*/ 191 h 2270"/>
                      <a:gd name="T60" fmla="*/ 8 w 2270"/>
                      <a:gd name="T61" fmla="*/ 166 h 2270"/>
                      <a:gd name="T62" fmla="*/ 16 w 2270"/>
                      <a:gd name="T63" fmla="*/ 143 h 2270"/>
                      <a:gd name="T64" fmla="*/ 27 w 2270"/>
                      <a:gd name="T65" fmla="*/ 120 h 2270"/>
                      <a:gd name="T66" fmla="*/ 40 w 2270"/>
                      <a:gd name="T67" fmla="*/ 99 h 2270"/>
                      <a:gd name="T68" fmla="*/ 55 w 2270"/>
                      <a:gd name="T69" fmla="*/ 79 h 2270"/>
                      <a:gd name="T70" fmla="*/ 72 w 2270"/>
                      <a:gd name="T71" fmla="*/ 61 h 2270"/>
                      <a:gd name="T72" fmla="*/ 92 w 2270"/>
                      <a:gd name="T73" fmla="*/ 45 h 2270"/>
                      <a:gd name="T74" fmla="*/ 113 w 2270"/>
                      <a:gd name="T75" fmla="*/ 31 h 2270"/>
                      <a:gd name="T76" fmla="*/ 135 w 2270"/>
                      <a:gd name="T77" fmla="*/ 20 h 2270"/>
                      <a:gd name="T78" fmla="*/ 158 w 2270"/>
                      <a:gd name="T79" fmla="*/ 11 h 2270"/>
                      <a:gd name="T80" fmla="*/ 183 w 2270"/>
                      <a:gd name="T81" fmla="*/ 4 h 2270"/>
                      <a:gd name="T82" fmla="*/ 207 w 2270"/>
                      <a:gd name="T83" fmla="*/ 1 h 2270"/>
                      <a:gd name="T84" fmla="*/ 233 w 2270"/>
                      <a:gd name="T85" fmla="*/ 0 h 2270"/>
                      <a:gd name="T86" fmla="*/ 258 w 2270"/>
                      <a:gd name="T87" fmla="*/ 2 h 2270"/>
                      <a:gd name="T88" fmla="*/ 282 w 2270"/>
                      <a:gd name="T89" fmla="*/ 7 h 2270"/>
                      <a:gd name="T90" fmla="*/ 306 w 2270"/>
                      <a:gd name="T91" fmla="*/ 14 h 2270"/>
                      <a:gd name="T92" fmla="*/ 329 w 2270"/>
                      <a:gd name="T93" fmla="*/ 24 h 2270"/>
                      <a:gd name="T94" fmla="*/ 351 w 2270"/>
                      <a:gd name="T95" fmla="*/ 37 h 2270"/>
                      <a:gd name="T96" fmla="*/ 371 w 2270"/>
                      <a:gd name="T97" fmla="*/ 52 h 2270"/>
                      <a:gd name="T98" fmla="*/ 390 w 2270"/>
                      <a:gd name="T99" fmla="*/ 69 h 2270"/>
                      <a:gd name="T100" fmla="*/ 406 w 2270"/>
                      <a:gd name="T101" fmla="*/ 87 h 2270"/>
                      <a:gd name="T102" fmla="*/ 420 w 2270"/>
                      <a:gd name="T103" fmla="*/ 108 h 2270"/>
                      <a:gd name="T104" fmla="*/ 432 w 2270"/>
                      <a:gd name="T105" fmla="*/ 130 h 2270"/>
                      <a:gd name="T106" fmla="*/ 442 w 2270"/>
                      <a:gd name="T107" fmla="*/ 153 h 2270"/>
                      <a:gd name="T108" fmla="*/ 449 w 2270"/>
                      <a:gd name="T109" fmla="*/ 177 h 2270"/>
                      <a:gd name="T110" fmla="*/ 453 w 2270"/>
                      <a:gd name="T111" fmla="*/ 202 h 2270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</a:gdLst>
                    <a:ahLst/>
                    <a:cxnLst>
                      <a:cxn ang="T112">
                        <a:pos x="T0" y="T1"/>
                      </a:cxn>
                      <a:cxn ang="T113">
                        <a:pos x="T2" y="T3"/>
                      </a:cxn>
                      <a:cxn ang="T114">
                        <a:pos x="T4" y="T5"/>
                      </a:cxn>
                      <a:cxn ang="T115">
                        <a:pos x="T6" y="T7"/>
                      </a:cxn>
                      <a:cxn ang="T116">
                        <a:pos x="T8" y="T9"/>
                      </a:cxn>
                      <a:cxn ang="T117">
                        <a:pos x="T10" y="T11"/>
                      </a:cxn>
                      <a:cxn ang="T118">
                        <a:pos x="T12" y="T13"/>
                      </a:cxn>
                      <a:cxn ang="T119">
                        <a:pos x="T14" y="T15"/>
                      </a:cxn>
                      <a:cxn ang="T120">
                        <a:pos x="T16" y="T17"/>
                      </a:cxn>
                      <a:cxn ang="T121">
                        <a:pos x="T18" y="T19"/>
                      </a:cxn>
                      <a:cxn ang="T122">
                        <a:pos x="T20" y="T21"/>
                      </a:cxn>
                      <a:cxn ang="T123">
                        <a:pos x="T22" y="T23"/>
                      </a:cxn>
                      <a:cxn ang="T124">
                        <a:pos x="T24" y="T25"/>
                      </a:cxn>
                      <a:cxn ang="T125">
                        <a:pos x="T26" y="T27"/>
                      </a:cxn>
                      <a:cxn ang="T126">
                        <a:pos x="T28" y="T29"/>
                      </a:cxn>
                      <a:cxn ang="T127">
                        <a:pos x="T30" y="T31"/>
                      </a:cxn>
                      <a:cxn ang="T128">
                        <a:pos x="T32" y="T33"/>
                      </a:cxn>
                      <a:cxn ang="T129">
                        <a:pos x="T34" y="T35"/>
                      </a:cxn>
                      <a:cxn ang="T130">
                        <a:pos x="T36" y="T37"/>
                      </a:cxn>
                      <a:cxn ang="T131">
                        <a:pos x="T38" y="T39"/>
                      </a:cxn>
                      <a:cxn ang="T132">
                        <a:pos x="T40" y="T41"/>
                      </a:cxn>
                      <a:cxn ang="T133">
                        <a:pos x="T42" y="T43"/>
                      </a:cxn>
                      <a:cxn ang="T134">
                        <a:pos x="T44" y="T45"/>
                      </a:cxn>
                      <a:cxn ang="T135">
                        <a:pos x="T46" y="T47"/>
                      </a:cxn>
                      <a:cxn ang="T136">
                        <a:pos x="T48" y="T49"/>
                      </a:cxn>
                      <a:cxn ang="T137">
                        <a:pos x="T50" y="T51"/>
                      </a:cxn>
                      <a:cxn ang="T138">
                        <a:pos x="T52" y="T53"/>
                      </a:cxn>
                      <a:cxn ang="T139">
                        <a:pos x="T54" y="T55"/>
                      </a:cxn>
                      <a:cxn ang="T140">
                        <a:pos x="T56" y="T57"/>
                      </a:cxn>
                      <a:cxn ang="T141">
                        <a:pos x="T58" y="T59"/>
                      </a:cxn>
                      <a:cxn ang="T142">
                        <a:pos x="T60" y="T61"/>
                      </a:cxn>
                      <a:cxn ang="T143">
                        <a:pos x="T62" y="T63"/>
                      </a:cxn>
                      <a:cxn ang="T144">
                        <a:pos x="T64" y="T65"/>
                      </a:cxn>
                      <a:cxn ang="T145">
                        <a:pos x="T66" y="T67"/>
                      </a:cxn>
                      <a:cxn ang="T146">
                        <a:pos x="T68" y="T69"/>
                      </a:cxn>
                      <a:cxn ang="T147">
                        <a:pos x="T70" y="T71"/>
                      </a:cxn>
                      <a:cxn ang="T148">
                        <a:pos x="T72" y="T73"/>
                      </a:cxn>
                      <a:cxn ang="T149">
                        <a:pos x="T74" y="T75"/>
                      </a:cxn>
                      <a:cxn ang="T150">
                        <a:pos x="T76" y="T77"/>
                      </a:cxn>
                      <a:cxn ang="T151">
                        <a:pos x="T78" y="T79"/>
                      </a:cxn>
                      <a:cxn ang="T152">
                        <a:pos x="T80" y="T81"/>
                      </a:cxn>
                      <a:cxn ang="T153">
                        <a:pos x="T82" y="T83"/>
                      </a:cxn>
                      <a:cxn ang="T154">
                        <a:pos x="T84" y="T85"/>
                      </a:cxn>
                      <a:cxn ang="T155">
                        <a:pos x="T86" y="T87"/>
                      </a:cxn>
                      <a:cxn ang="T156">
                        <a:pos x="T88" y="T89"/>
                      </a:cxn>
                      <a:cxn ang="T157">
                        <a:pos x="T90" y="T91"/>
                      </a:cxn>
                      <a:cxn ang="T158">
                        <a:pos x="T92" y="T93"/>
                      </a:cxn>
                      <a:cxn ang="T159">
                        <a:pos x="T94" y="T95"/>
                      </a:cxn>
                      <a:cxn ang="T160">
                        <a:pos x="T96" y="T97"/>
                      </a:cxn>
                      <a:cxn ang="T161">
                        <a:pos x="T98" y="T99"/>
                      </a:cxn>
                      <a:cxn ang="T162">
                        <a:pos x="T100" y="T101"/>
                      </a:cxn>
                      <a:cxn ang="T163">
                        <a:pos x="T102" y="T103"/>
                      </a:cxn>
                      <a:cxn ang="T164">
                        <a:pos x="T104" y="T105"/>
                      </a:cxn>
                      <a:cxn ang="T165">
                        <a:pos x="T106" y="T107"/>
                      </a:cxn>
                      <a:cxn ang="T166">
                        <a:pos x="T108" y="T109"/>
                      </a:cxn>
                      <a:cxn ang="T167">
                        <a:pos x="T110" y="T111"/>
                      </a:cxn>
                    </a:cxnLst>
                    <a:rect l="0" t="0" r="r" b="b"/>
                    <a:pathLst>
                      <a:path w="2270" h="2270">
                        <a:moveTo>
                          <a:pt x="2270" y="1135"/>
                        </a:moveTo>
                        <a:lnTo>
                          <a:pt x="2270" y="1149"/>
                        </a:lnTo>
                        <a:lnTo>
                          <a:pt x="2270" y="1163"/>
                        </a:lnTo>
                        <a:lnTo>
                          <a:pt x="2269" y="1177"/>
                        </a:lnTo>
                        <a:lnTo>
                          <a:pt x="2269" y="1191"/>
                        </a:lnTo>
                        <a:lnTo>
                          <a:pt x="2268" y="1204"/>
                        </a:lnTo>
                        <a:lnTo>
                          <a:pt x="2267" y="1219"/>
                        </a:lnTo>
                        <a:lnTo>
                          <a:pt x="2265" y="1233"/>
                        </a:lnTo>
                        <a:lnTo>
                          <a:pt x="2264" y="1246"/>
                        </a:lnTo>
                        <a:lnTo>
                          <a:pt x="2263" y="1260"/>
                        </a:lnTo>
                        <a:lnTo>
                          <a:pt x="2261" y="1273"/>
                        </a:lnTo>
                        <a:lnTo>
                          <a:pt x="2260" y="1288"/>
                        </a:lnTo>
                        <a:lnTo>
                          <a:pt x="2258" y="1302"/>
                        </a:lnTo>
                        <a:lnTo>
                          <a:pt x="2255" y="1315"/>
                        </a:lnTo>
                        <a:lnTo>
                          <a:pt x="2253" y="1329"/>
                        </a:lnTo>
                        <a:lnTo>
                          <a:pt x="2251" y="1343"/>
                        </a:lnTo>
                        <a:lnTo>
                          <a:pt x="2248" y="1356"/>
                        </a:lnTo>
                        <a:lnTo>
                          <a:pt x="2245" y="1370"/>
                        </a:lnTo>
                        <a:lnTo>
                          <a:pt x="2243" y="1384"/>
                        </a:lnTo>
                        <a:lnTo>
                          <a:pt x="2239" y="1397"/>
                        </a:lnTo>
                        <a:lnTo>
                          <a:pt x="2236" y="1411"/>
                        </a:lnTo>
                        <a:lnTo>
                          <a:pt x="2233" y="1424"/>
                        </a:lnTo>
                        <a:lnTo>
                          <a:pt x="2229" y="1438"/>
                        </a:lnTo>
                        <a:lnTo>
                          <a:pt x="2225" y="1452"/>
                        </a:lnTo>
                        <a:lnTo>
                          <a:pt x="2221" y="1464"/>
                        </a:lnTo>
                        <a:lnTo>
                          <a:pt x="2217" y="1478"/>
                        </a:lnTo>
                        <a:lnTo>
                          <a:pt x="2213" y="1491"/>
                        </a:lnTo>
                        <a:lnTo>
                          <a:pt x="2209" y="1504"/>
                        </a:lnTo>
                        <a:lnTo>
                          <a:pt x="2204" y="1517"/>
                        </a:lnTo>
                        <a:lnTo>
                          <a:pt x="2198" y="1530"/>
                        </a:lnTo>
                        <a:lnTo>
                          <a:pt x="2194" y="1544"/>
                        </a:lnTo>
                        <a:lnTo>
                          <a:pt x="2189" y="1556"/>
                        </a:lnTo>
                        <a:lnTo>
                          <a:pt x="2184" y="1570"/>
                        </a:lnTo>
                        <a:lnTo>
                          <a:pt x="2178" y="1582"/>
                        </a:lnTo>
                        <a:lnTo>
                          <a:pt x="2172" y="1595"/>
                        </a:lnTo>
                        <a:lnTo>
                          <a:pt x="2167" y="1607"/>
                        </a:lnTo>
                        <a:lnTo>
                          <a:pt x="2161" y="1621"/>
                        </a:lnTo>
                        <a:lnTo>
                          <a:pt x="2155" y="1633"/>
                        </a:lnTo>
                        <a:lnTo>
                          <a:pt x="2149" y="1646"/>
                        </a:lnTo>
                        <a:lnTo>
                          <a:pt x="2143" y="1658"/>
                        </a:lnTo>
                        <a:lnTo>
                          <a:pt x="2136" y="1670"/>
                        </a:lnTo>
                        <a:lnTo>
                          <a:pt x="2129" y="1682"/>
                        </a:lnTo>
                        <a:lnTo>
                          <a:pt x="2122" y="1695"/>
                        </a:lnTo>
                        <a:lnTo>
                          <a:pt x="2116" y="1707"/>
                        </a:lnTo>
                        <a:lnTo>
                          <a:pt x="2109" y="1718"/>
                        </a:lnTo>
                        <a:lnTo>
                          <a:pt x="2101" y="1731"/>
                        </a:lnTo>
                        <a:lnTo>
                          <a:pt x="2094" y="1742"/>
                        </a:lnTo>
                        <a:lnTo>
                          <a:pt x="2086" y="1754"/>
                        </a:lnTo>
                        <a:lnTo>
                          <a:pt x="2078" y="1766"/>
                        </a:lnTo>
                        <a:lnTo>
                          <a:pt x="2071" y="1777"/>
                        </a:lnTo>
                        <a:lnTo>
                          <a:pt x="2063" y="1789"/>
                        </a:lnTo>
                        <a:lnTo>
                          <a:pt x="2054" y="1800"/>
                        </a:lnTo>
                        <a:lnTo>
                          <a:pt x="2046" y="1811"/>
                        </a:lnTo>
                        <a:lnTo>
                          <a:pt x="2038" y="1823"/>
                        </a:lnTo>
                        <a:lnTo>
                          <a:pt x="2029" y="1833"/>
                        </a:lnTo>
                        <a:lnTo>
                          <a:pt x="2021" y="1844"/>
                        </a:lnTo>
                        <a:lnTo>
                          <a:pt x="2012" y="1855"/>
                        </a:lnTo>
                        <a:lnTo>
                          <a:pt x="2003" y="1866"/>
                        </a:lnTo>
                        <a:lnTo>
                          <a:pt x="1994" y="1876"/>
                        </a:lnTo>
                        <a:lnTo>
                          <a:pt x="1985" y="1886"/>
                        </a:lnTo>
                        <a:lnTo>
                          <a:pt x="1976" y="1898"/>
                        </a:lnTo>
                        <a:lnTo>
                          <a:pt x="1967" y="1908"/>
                        </a:lnTo>
                        <a:lnTo>
                          <a:pt x="1957" y="1918"/>
                        </a:lnTo>
                        <a:lnTo>
                          <a:pt x="1948" y="1927"/>
                        </a:lnTo>
                        <a:lnTo>
                          <a:pt x="1937" y="1937"/>
                        </a:lnTo>
                        <a:lnTo>
                          <a:pt x="1927" y="1948"/>
                        </a:lnTo>
                        <a:lnTo>
                          <a:pt x="1918" y="1957"/>
                        </a:lnTo>
                        <a:lnTo>
                          <a:pt x="1908" y="1967"/>
                        </a:lnTo>
                        <a:lnTo>
                          <a:pt x="1898" y="1976"/>
                        </a:lnTo>
                        <a:lnTo>
                          <a:pt x="1886" y="1985"/>
                        </a:lnTo>
                        <a:lnTo>
                          <a:pt x="1876" y="1994"/>
                        </a:lnTo>
                        <a:lnTo>
                          <a:pt x="1866" y="2003"/>
                        </a:lnTo>
                        <a:lnTo>
                          <a:pt x="1855" y="2012"/>
                        </a:lnTo>
                        <a:lnTo>
                          <a:pt x="1844" y="2021"/>
                        </a:lnTo>
                        <a:lnTo>
                          <a:pt x="1833" y="2029"/>
                        </a:lnTo>
                        <a:lnTo>
                          <a:pt x="1823" y="2038"/>
                        </a:lnTo>
                        <a:lnTo>
                          <a:pt x="1811" y="2046"/>
                        </a:lnTo>
                        <a:lnTo>
                          <a:pt x="1800" y="2054"/>
                        </a:lnTo>
                        <a:lnTo>
                          <a:pt x="1789" y="2063"/>
                        </a:lnTo>
                        <a:lnTo>
                          <a:pt x="1777" y="2071"/>
                        </a:lnTo>
                        <a:lnTo>
                          <a:pt x="1766" y="2078"/>
                        </a:lnTo>
                        <a:lnTo>
                          <a:pt x="1754" y="2086"/>
                        </a:lnTo>
                        <a:lnTo>
                          <a:pt x="1742" y="2094"/>
                        </a:lnTo>
                        <a:lnTo>
                          <a:pt x="1731" y="2101"/>
                        </a:lnTo>
                        <a:lnTo>
                          <a:pt x="1718" y="2109"/>
                        </a:lnTo>
                        <a:lnTo>
                          <a:pt x="1707" y="2116"/>
                        </a:lnTo>
                        <a:lnTo>
                          <a:pt x="1695" y="2122"/>
                        </a:lnTo>
                        <a:lnTo>
                          <a:pt x="1682" y="2129"/>
                        </a:lnTo>
                        <a:lnTo>
                          <a:pt x="1670" y="2136"/>
                        </a:lnTo>
                        <a:lnTo>
                          <a:pt x="1658" y="2143"/>
                        </a:lnTo>
                        <a:lnTo>
                          <a:pt x="1646" y="2149"/>
                        </a:lnTo>
                        <a:lnTo>
                          <a:pt x="1633" y="2155"/>
                        </a:lnTo>
                        <a:lnTo>
                          <a:pt x="1621" y="2161"/>
                        </a:lnTo>
                        <a:lnTo>
                          <a:pt x="1607" y="2167"/>
                        </a:lnTo>
                        <a:lnTo>
                          <a:pt x="1595" y="2172"/>
                        </a:lnTo>
                        <a:lnTo>
                          <a:pt x="1582" y="2178"/>
                        </a:lnTo>
                        <a:lnTo>
                          <a:pt x="1570" y="2184"/>
                        </a:lnTo>
                        <a:lnTo>
                          <a:pt x="1556" y="2189"/>
                        </a:lnTo>
                        <a:lnTo>
                          <a:pt x="1544" y="2194"/>
                        </a:lnTo>
                        <a:lnTo>
                          <a:pt x="1530" y="2198"/>
                        </a:lnTo>
                        <a:lnTo>
                          <a:pt x="1517" y="2204"/>
                        </a:lnTo>
                        <a:lnTo>
                          <a:pt x="1504" y="2209"/>
                        </a:lnTo>
                        <a:lnTo>
                          <a:pt x="1491" y="2213"/>
                        </a:lnTo>
                        <a:lnTo>
                          <a:pt x="1478" y="2217"/>
                        </a:lnTo>
                        <a:lnTo>
                          <a:pt x="1464" y="2221"/>
                        </a:lnTo>
                        <a:lnTo>
                          <a:pt x="1452" y="2225"/>
                        </a:lnTo>
                        <a:lnTo>
                          <a:pt x="1438" y="2229"/>
                        </a:lnTo>
                        <a:lnTo>
                          <a:pt x="1424" y="2233"/>
                        </a:lnTo>
                        <a:lnTo>
                          <a:pt x="1411" y="2236"/>
                        </a:lnTo>
                        <a:lnTo>
                          <a:pt x="1397" y="2239"/>
                        </a:lnTo>
                        <a:lnTo>
                          <a:pt x="1384" y="2243"/>
                        </a:lnTo>
                        <a:lnTo>
                          <a:pt x="1370" y="2245"/>
                        </a:lnTo>
                        <a:lnTo>
                          <a:pt x="1356" y="2248"/>
                        </a:lnTo>
                        <a:lnTo>
                          <a:pt x="1343" y="2251"/>
                        </a:lnTo>
                        <a:lnTo>
                          <a:pt x="1329" y="2253"/>
                        </a:lnTo>
                        <a:lnTo>
                          <a:pt x="1315" y="2255"/>
                        </a:lnTo>
                        <a:lnTo>
                          <a:pt x="1302" y="2258"/>
                        </a:lnTo>
                        <a:lnTo>
                          <a:pt x="1288" y="2260"/>
                        </a:lnTo>
                        <a:lnTo>
                          <a:pt x="1273" y="2261"/>
                        </a:lnTo>
                        <a:lnTo>
                          <a:pt x="1260" y="2263"/>
                        </a:lnTo>
                        <a:lnTo>
                          <a:pt x="1246" y="2264"/>
                        </a:lnTo>
                        <a:lnTo>
                          <a:pt x="1233" y="2265"/>
                        </a:lnTo>
                        <a:lnTo>
                          <a:pt x="1219" y="2267"/>
                        </a:lnTo>
                        <a:lnTo>
                          <a:pt x="1204" y="2268"/>
                        </a:lnTo>
                        <a:lnTo>
                          <a:pt x="1191" y="2269"/>
                        </a:lnTo>
                        <a:lnTo>
                          <a:pt x="1177" y="2269"/>
                        </a:lnTo>
                        <a:lnTo>
                          <a:pt x="1163" y="2270"/>
                        </a:lnTo>
                        <a:lnTo>
                          <a:pt x="1149" y="2270"/>
                        </a:lnTo>
                        <a:lnTo>
                          <a:pt x="1135" y="2270"/>
                        </a:lnTo>
                        <a:lnTo>
                          <a:pt x="1121" y="2270"/>
                        </a:lnTo>
                        <a:lnTo>
                          <a:pt x="1107" y="2270"/>
                        </a:lnTo>
                        <a:lnTo>
                          <a:pt x="1093" y="2269"/>
                        </a:lnTo>
                        <a:lnTo>
                          <a:pt x="1079" y="2269"/>
                        </a:lnTo>
                        <a:lnTo>
                          <a:pt x="1066" y="2268"/>
                        </a:lnTo>
                        <a:lnTo>
                          <a:pt x="1051" y="2267"/>
                        </a:lnTo>
                        <a:lnTo>
                          <a:pt x="1037" y="2265"/>
                        </a:lnTo>
                        <a:lnTo>
                          <a:pt x="1024" y="2264"/>
                        </a:lnTo>
                        <a:lnTo>
                          <a:pt x="1010" y="2263"/>
                        </a:lnTo>
                        <a:lnTo>
                          <a:pt x="997" y="2261"/>
                        </a:lnTo>
                        <a:lnTo>
                          <a:pt x="982" y="2260"/>
                        </a:lnTo>
                        <a:lnTo>
                          <a:pt x="968" y="2258"/>
                        </a:lnTo>
                        <a:lnTo>
                          <a:pt x="955" y="2255"/>
                        </a:lnTo>
                        <a:lnTo>
                          <a:pt x="941" y="2253"/>
                        </a:lnTo>
                        <a:lnTo>
                          <a:pt x="927" y="2251"/>
                        </a:lnTo>
                        <a:lnTo>
                          <a:pt x="914" y="2248"/>
                        </a:lnTo>
                        <a:lnTo>
                          <a:pt x="900" y="2245"/>
                        </a:lnTo>
                        <a:lnTo>
                          <a:pt x="886" y="2243"/>
                        </a:lnTo>
                        <a:lnTo>
                          <a:pt x="873" y="2239"/>
                        </a:lnTo>
                        <a:lnTo>
                          <a:pt x="859" y="2236"/>
                        </a:lnTo>
                        <a:lnTo>
                          <a:pt x="846" y="2233"/>
                        </a:lnTo>
                        <a:lnTo>
                          <a:pt x="832" y="2229"/>
                        </a:lnTo>
                        <a:lnTo>
                          <a:pt x="818" y="2225"/>
                        </a:lnTo>
                        <a:lnTo>
                          <a:pt x="806" y="2221"/>
                        </a:lnTo>
                        <a:lnTo>
                          <a:pt x="792" y="2217"/>
                        </a:lnTo>
                        <a:lnTo>
                          <a:pt x="779" y="2213"/>
                        </a:lnTo>
                        <a:lnTo>
                          <a:pt x="766" y="2209"/>
                        </a:lnTo>
                        <a:lnTo>
                          <a:pt x="753" y="2204"/>
                        </a:lnTo>
                        <a:lnTo>
                          <a:pt x="740" y="2198"/>
                        </a:lnTo>
                        <a:lnTo>
                          <a:pt x="726" y="2194"/>
                        </a:lnTo>
                        <a:lnTo>
                          <a:pt x="714" y="2189"/>
                        </a:lnTo>
                        <a:lnTo>
                          <a:pt x="700" y="2184"/>
                        </a:lnTo>
                        <a:lnTo>
                          <a:pt x="688" y="2178"/>
                        </a:lnTo>
                        <a:lnTo>
                          <a:pt x="675" y="2172"/>
                        </a:lnTo>
                        <a:lnTo>
                          <a:pt x="663" y="2167"/>
                        </a:lnTo>
                        <a:lnTo>
                          <a:pt x="649" y="2161"/>
                        </a:lnTo>
                        <a:lnTo>
                          <a:pt x="637" y="2155"/>
                        </a:lnTo>
                        <a:lnTo>
                          <a:pt x="624" y="2149"/>
                        </a:lnTo>
                        <a:lnTo>
                          <a:pt x="612" y="2143"/>
                        </a:lnTo>
                        <a:lnTo>
                          <a:pt x="600" y="2136"/>
                        </a:lnTo>
                        <a:lnTo>
                          <a:pt x="588" y="2129"/>
                        </a:lnTo>
                        <a:lnTo>
                          <a:pt x="575" y="2122"/>
                        </a:lnTo>
                        <a:lnTo>
                          <a:pt x="563" y="2116"/>
                        </a:lnTo>
                        <a:lnTo>
                          <a:pt x="552" y="2109"/>
                        </a:lnTo>
                        <a:lnTo>
                          <a:pt x="539" y="2101"/>
                        </a:lnTo>
                        <a:lnTo>
                          <a:pt x="528" y="2094"/>
                        </a:lnTo>
                        <a:lnTo>
                          <a:pt x="516" y="2086"/>
                        </a:lnTo>
                        <a:lnTo>
                          <a:pt x="504" y="2078"/>
                        </a:lnTo>
                        <a:lnTo>
                          <a:pt x="493" y="2071"/>
                        </a:lnTo>
                        <a:lnTo>
                          <a:pt x="481" y="2063"/>
                        </a:lnTo>
                        <a:lnTo>
                          <a:pt x="470" y="2054"/>
                        </a:lnTo>
                        <a:lnTo>
                          <a:pt x="459" y="2046"/>
                        </a:lnTo>
                        <a:lnTo>
                          <a:pt x="447" y="2038"/>
                        </a:lnTo>
                        <a:lnTo>
                          <a:pt x="437" y="2029"/>
                        </a:lnTo>
                        <a:lnTo>
                          <a:pt x="426" y="2021"/>
                        </a:lnTo>
                        <a:lnTo>
                          <a:pt x="415" y="2012"/>
                        </a:lnTo>
                        <a:lnTo>
                          <a:pt x="404" y="2003"/>
                        </a:lnTo>
                        <a:lnTo>
                          <a:pt x="394" y="1994"/>
                        </a:lnTo>
                        <a:lnTo>
                          <a:pt x="384" y="1985"/>
                        </a:lnTo>
                        <a:lnTo>
                          <a:pt x="372" y="1976"/>
                        </a:lnTo>
                        <a:lnTo>
                          <a:pt x="362" y="1967"/>
                        </a:lnTo>
                        <a:lnTo>
                          <a:pt x="352" y="1957"/>
                        </a:lnTo>
                        <a:lnTo>
                          <a:pt x="343" y="1948"/>
                        </a:lnTo>
                        <a:lnTo>
                          <a:pt x="333" y="1937"/>
                        </a:lnTo>
                        <a:lnTo>
                          <a:pt x="322" y="1927"/>
                        </a:lnTo>
                        <a:lnTo>
                          <a:pt x="313" y="1918"/>
                        </a:lnTo>
                        <a:lnTo>
                          <a:pt x="303" y="1908"/>
                        </a:lnTo>
                        <a:lnTo>
                          <a:pt x="294" y="1898"/>
                        </a:lnTo>
                        <a:lnTo>
                          <a:pt x="285" y="1886"/>
                        </a:lnTo>
                        <a:lnTo>
                          <a:pt x="276" y="1876"/>
                        </a:lnTo>
                        <a:lnTo>
                          <a:pt x="267" y="1866"/>
                        </a:lnTo>
                        <a:lnTo>
                          <a:pt x="258" y="1855"/>
                        </a:lnTo>
                        <a:lnTo>
                          <a:pt x="249" y="1844"/>
                        </a:lnTo>
                        <a:lnTo>
                          <a:pt x="241" y="1833"/>
                        </a:lnTo>
                        <a:lnTo>
                          <a:pt x="232" y="1823"/>
                        </a:lnTo>
                        <a:lnTo>
                          <a:pt x="224" y="1811"/>
                        </a:lnTo>
                        <a:lnTo>
                          <a:pt x="216" y="1800"/>
                        </a:lnTo>
                        <a:lnTo>
                          <a:pt x="207" y="1789"/>
                        </a:lnTo>
                        <a:lnTo>
                          <a:pt x="199" y="1777"/>
                        </a:lnTo>
                        <a:lnTo>
                          <a:pt x="192" y="1766"/>
                        </a:lnTo>
                        <a:lnTo>
                          <a:pt x="184" y="1754"/>
                        </a:lnTo>
                        <a:lnTo>
                          <a:pt x="176" y="1742"/>
                        </a:lnTo>
                        <a:lnTo>
                          <a:pt x="169" y="1731"/>
                        </a:lnTo>
                        <a:lnTo>
                          <a:pt x="161" y="1718"/>
                        </a:lnTo>
                        <a:lnTo>
                          <a:pt x="154" y="1707"/>
                        </a:lnTo>
                        <a:lnTo>
                          <a:pt x="148" y="1695"/>
                        </a:lnTo>
                        <a:lnTo>
                          <a:pt x="141" y="1682"/>
                        </a:lnTo>
                        <a:lnTo>
                          <a:pt x="134" y="1670"/>
                        </a:lnTo>
                        <a:lnTo>
                          <a:pt x="127" y="1658"/>
                        </a:lnTo>
                        <a:lnTo>
                          <a:pt x="121" y="1646"/>
                        </a:lnTo>
                        <a:lnTo>
                          <a:pt x="115" y="1633"/>
                        </a:lnTo>
                        <a:lnTo>
                          <a:pt x="109" y="1621"/>
                        </a:lnTo>
                        <a:lnTo>
                          <a:pt x="103" y="1607"/>
                        </a:lnTo>
                        <a:lnTo>
                          <a:pt x="98" y="1595"/>
                        </a:lnTo>
                        <a:lnTo>
                          <a:pt x="92" y="1582"/>
                        </a:lnTo>
                        <a:lnTo>
                          <a:pt x="86" y="1570"/>
                        </a:lnTo>
                        <a:lnTo>
                          <a:pt x="81" y="1556"/>
                        </a:lnTo>
                        <a:lnTo>
                          <a:pt x="76" y="1544"/>
                        </a:lnTo>
                        <a:lnTo>
                          <a:pt x="72" y="1530"/>
                        </a:lnTo>
                        <a:lnTo>
                          <a:pt x="66" y="1517"/>
                        </a:lnTo>
                        <a:lnTo>
                          <a:pt x="61" y="1504"/>
                        </a:lnTo>
                        <a:lnTo>
                          <a:pt x="57" y="1491"/>
                        </a:lnTo>
                        <a:lnTo>
                          <a:pt x="53" y="1478"/>
                        </a:lnTo>
                        <a:lnTo>
                          <a:pt x="49" y="1464"/>
                        </a:lnTo>
                        <a:lnTo>
                          <a:pt x="45" y="1452"/>
                        </a:lnTo>
                        <a:lnTo>
                          <a:pt x="41" y="1438"/>
                        </a:lnTo>
                        <a:lnTo>
                          <a:pt x="37" y="1424"/>
                        </a:lnTo>
                        <a:lnTo>
                          <a:pt x="34" y="1411"/>
                        </a:lnTo>
                        <a:lnTo>
                          <a:pt x="31" y="1397"/>
                        </a:lnTo>
                        <a:lnTo>
                          <a:pt x="27" y="1384"/>
                        </a:lnTo>
                        <a:lnTo>
                          <a:pt x="25" y="1370"/>
                        </a:lnTo>
                        <a:lnTo>
                          <a:pt x="22" y="1356"/>
                        </a:lnTo>
                        <a:lnTo>
                          <a:pt x="19" y="1343"/>
                        </a:lnTo>
                        <a:lnTo>
                          <a:pt x="17" y="1329"/>
                        </a:lnTo>
                        <a:lnTo>
                          <a:pt x="15" y="1315"/>
                        </a:lnTo>
                        <a:lnTo>
                          <a:pt x="12" y="1302"/>
                        </a:lnTo>
                        <a:lnTo>
                          <a:pt x="10" y="1288"/>
                        </a:lnTo>
                        <a:lnTo>
                          <a:pt x="9" y="1273"/>
                        </a:lnTo>
                        <a:lnTo>
                          <a:pt x="7" y="1260"/>
                        </a:lnTo>
                        <a:lnTo>
                          <a:pt x="6" y="1246"/>
                        </a:lnTo>
                        <a:lnTo>
                          <a:pt x="5" y="1233"/>
                        </a:lnTo>
                        <a:lnTo>
                          <a:pt x="3" y="1219"/>
                        </a:lnTo>
                        <a:lnTo>
                          <a:pt x="2" y="1204"/>
                        </a:lnTo>
                        <a:lnTo>
                          <a:pt x="1" y="1191"/>
                        </a:lnTo>
                        <a:lnTo>
                          <a:pt x="1" y="1177"/>
                        </a:lnTo>
                        <a:lnTo>
                          <a:pt x="0" y="1163"/>
                        </a:lnTo>
                        <a:lnTo>
                          <a:pt x="0" y="1149"/>
                        </a:lnTo>
                        <a:lnTo>
                          <a:pt x="0" y="1135"/>
                        </a:lnTo>
                        <a:lnTo>
                          <a:pt x="0" y="1121"/>
                        </a:lnTo>
                        <a:lnTo>
                          <a:pt x="0" y="1107"/>
                        </a:lnTo>
                        <a:lnTo>
                          <a:pt x="1" y="1093"/>
                        </a:lnTo>
                        <a:lnTo>
                          <a:pt x="1" y="1079"/>
                        </a:lnTo>
                        <a:lnTo>
                          <a:pt x="2" y="1066"/>
                        </a:lnTo>
                        <a:lnTo>
                          <a:pt x="3" y="1051"/>
                        </a:lnTo>
                        <a:lnTo>
                          <a:pt x="5" y="1037"/>
                        </a:lnTo>
                        <a:lnTo>
                          <a:pt x="6" y="1024"/>
                        </a:lnTo>
                        <a:lnTo>
                          <a:pt x="7" y="1010"/>
                        </a:lnTo>
                        <a:lnTo>
                          <a:pt x="9" y="997"/>
                        </a:lnTo>
                        <a:lnTo>
                          <a:pt x="10" y="982"/>
                        </a:lnTo>
                        <a:lnTo>
                          <a:pt x="12" y="968"/>
                        </a:lnTo>
                        <a:lnTo>
                          <a:pt x="15" y="955"/>
                        </a:lnTo>
                        <a:lnTo>
                          <a:pt x="17" y="941"/>
                        </a:lnTo>
                        <a:lnTo>
                          <a:pt x="19" y="927"/>
                        </a:lnTo>
                        <a:lnTo>
                          <a:pt x="22" y="914"/>
                        </a:lnTo>
                        <a:lnTo>
                          <a:pt x="25" y="900"/>
                        </a:lnTo>
                        <a:lnTo>
                          <a:pt x="27" y="886"/>
                        </a:lnTo>
                        <a:lnTo>
                          <a:pt x="31" y="873"/>
                        </a:lnTo>
                        <a:lnTo>
                          <a:pt x="34" y="859"/>
                        </a:lnTo>
                        <a:lnTo>
                          <a:pt x="37" y="846"/>
                        </a:lnTo>
                        <a:lnTo>
                          <a:pt x="41" y="832"/>
                        </a:lnTo>
                        <a:lnTo>
                          <a:pt x="45" y="818"/>
                        </a:lnTo>
                        <a:lnTo>
                          <a:pt x="49" y="806"/>
                        </a:lnTo>
                        <a:lnTo>
                          <a:pt x="53" y="792"/>
                        </a:lnTo>
                        <a:lnTo>
                          <a:pt x="57" y="779"/>
                        </a:lnTo>
                        <a:lnTo>
                          <a:pt x="61" y="766"/>
                        </a:lnTo>
                        <a:lnTo>
                          <a:pt x="66" y="753"/>
                        </a:lnTo>
                        <a:lnTo>
                          <a:pt x="72" y="740"/>
                        </a:lnTo>
                        <a:lnTo>
                          <a:pt x="76" y="726"/>
                        </a:lnTo>
                        <a:lnTo>
                          <a:pt x="81" y="714"/>
                        </a:lnTo>
                        <a:lnTo>
                          <a:pt x="86" y="700"/>
                        </a:lnTo>
                        <a:lnTo>
                          <a:pt x="92" y="688"/>
                        </a:lnTo>
                        <a:lnTo>
                          <a:pt x="98" y="675"/>
                        </a:lnTo>
                        <a:lnTo>
                          <a:pt x="103" y="663"/>
                        </a:lnTo>
                        <a:lnTo>
                          <a:pt x="109" y="649"/>
                        </a:lnTo>
                        <a:lnTo>
                          <a:pt x="115" y="637"/>
                        </a:lnTo>
                        <a:lnTo>
                          <a:pt x="121" y="624"/>
                        </a:lnTo>
                        <a:lnTo>
                          <a:pt x="127" y="612"/>
                        </a:lnTo>
                        <a:lnTo>
                          <a:pt x="134" y="600"/>
                        </a:lnTo>
                        <a:lnTo>
                          <a:pt x="141" y="588"/>
                        </a:lnTo>
                        <a:lnTo>
                          <a:pt x="148" y="575"/>
                        </a:lnTo>
                        <a:lnTo>
                          <a:pt x="154" y="563"/>
                        </a:lnTo>
                        <a:lnTo>
                          <a:pt x="161" y="552"/>
                        </a:lnTo>
                        <a:lnTo>
                          <a:pt x="169" y="539"/>
                        </a:lnTo>
                        <a:lnTo>
                          <a:pt x="176" y="528"/>
                        </a:lnTo>
                        <a:lnTo>
                          <a:pt x="184" y="516"/>
                        </a:lnTo>
                        <a:lnTo>
                          <a:pt x="192" y="504"/>
                        </a:lnTo>
                        <a:lnTo>
                          <a:pt x="199" y="493"/>
                        </a:lnTo>
                        <a:lnTo>
                          <a:pt x="207" y="481"/>
                        </a:lnTo>
                        <a:lnTo>
                          <a:pt x="216" y="470"/>
                        </a:lnTo>
                        <a:lnTo>
                          <a:pt x="224" y="459"/>
                        </a:lnTo>
                        <a:lnTo>
                          <a:pt x="232" y="447"/>
                        </a:lnTo>
                        <a:lnTo>
                          <a:pt x="241" y="437"/>
                        </a:lnTo>
                        <a:lnTo>
                          <a:pt x="249" y="426"/>
                        </a:lnTo>
                        <a:lnTo>
                          <a:pt x="258" y="415"/>
                        </a:lnTo>
                        <a:lnTo>
                          <a:pt x="267" y="404"/>
                        </a:lnTo>
                        <a:lnTo>
                          <a:pt x="276" y="394"/>
                        </a:lnTo>
                        <a:lnTo>
                          <a:pt x="285" y="384"/>
                        </a:lnTo>
                        <a:lnTo>
                          <a:pt x="294" y="372"/>
                        </a:lnTo>
                        <a:lnTo>
                          <a:pt x="303" y="362"/>
                        </a:lnTo>
                        <a:lnTo>
                          <a:pt x="313" y="352"/>
                        </a:lnTo>
                        <a:lnTo>
                          <a:pt x="322" y="343"/>
                        </a:lnTo>
                        <a:lnTo>
                          <a:pt x="333" y="333"/>
                        </a:lnTo>
                        <a:lnTo>
                          <a:pt x="343" y="322"/>
                        </a:lnTo>
                        <a:lnTo>
                          <a:pt x="352" y="313"/>
                        </a:lnTo>
                        <a:lnTo>
                          <a:pt x="362" y="303"/>
                        </a:lnTo>
                        <a:lnTo>
                          <a:pt x="372" y="294"/>
                        </a:lnTo>
                        <a:lnTo>
                          <a:pt x="384" y="285"/>
                        </a:lnTo>
                        <a:lnTo>
                          <a:pt x="394" y="276"/>
                        </a:lnTo>
                        <a:lnTo>
                          <a:pt x="404" y="267"/>
                        </a:lnTo>
                        <a:lnTo>
                          <a:pt x="415" y="258"/>
                        </a:lnTo>
                        <a:lnTo>
                          <a:pt x="426" y="249"/>
                        </a:lnTo>
                        <a:lnTo>
                          <a:pt x="437" y="241"/>
                        </a:lnTo>
                        <a:lnTo>
                          <a:pt x="447" y="232"/>
                        </a:lnTo>
                        <a:lnTo>
                          <a:pt x="459" y="224"/>
                        </a:lnTo>
                        <a:lnTo>
                          <a:pt x="470" y="216"/>
                        </a:lnTo>
                        <a:lnTo>
                          <a:pt x="481" y="207"/>
                        </a:lnTo>
                        <a:lnTo>
                          <a:pt x="493" y="199"/>
                        </a:lnTo>
                        <a:lnTo>
                          <a:pt x="504" y="192"/>
                        </a:lnTo>
                        <a:lnTo>
                          <a:pt x="516" y="184"/>
                        </a:lnTo>
                        <a:lnTo>
                          <a:pt x="528" y="176"/>
                        </a:lnTo>
                        <a:lnTo>
                          <a:pt x="539" y="169"/>
                        </a:lnTo>
                        <a:lnTo>
                          <a:pt x="552" y="161"/>
                        </a:lnTo>
                        <a:lnTo>
                          <a:pt x="563" y="154"/>
                        </a:lnTo>
                        <a:lnTo>
                          <a:pt x="575" y="148"/>
                        </a:lnTo>
                        <a:lnTo>
                          <a:pt x="588" y="141"/>
                        </a:lnTo>
                        <a:lnTo>
                          <a:pt x="600" y="134"/>
                        </a:lnTo>
                        <a:lnTo>
                          <a:pt x="612" y="127"/>
                        </a:lnTo>
                        <a:lnTo>
                          <a:pt x="624" y="121"/>
                        </a:lnTo>
                        <a:lnTo>
                          <a:pt x="637" y="115"/>
                        </a:lnTo>
                        <a:lnTo>
                          <a:pt x="649" y="109"/>
                        </a:lnTo>
                        <a:lnTo>
                          <a:pt x="663" y="103"/>
                        </a:lnTo>
                        <a:lnTo>
                          <a:pt x="675" y="98"/>
                        </a:lnTo>
                        <a:lnTo>
                          <a:pt x="688" y="92"/>
                        </a:lnTo>
                        <a:lnTo>
                          <a:pt x="700" y="86"/>
                        </a:lnTo>
                        <a:lnTo>
                          <a:pt x="714" y="81"/>
                        </a:lnTo>
                        <a:lnTo>
                          <a:pt x="726" y="76"/>
                        </a:lnTo>
                        <a:lnTo>
                          <a:pt x="740" y="72"/>
                        </a:lnTo>
                        <a:lnTo>
                          <a:pt x="753" y="66"/>
                        </a:lnTo>
                        <a:lnTo>
                          <a:pt x="766" y="61"/>
                        </a:lnTo>
                        <a:lnTo>
                          <a:pt x="779" y="57"/>
                        </a:lnTo>
                        <a:lnTo>
                          <a:pt x="792" y="53"/>
                        </a:lnTo>
                        <a:lnTo>
                          <a:pt x="806" y="49"/>
                        </a:lnTo>
                        <a:lnTo>
                          <a:pt x="818" y="45"/>
                        </a:lnTo>
                        <a:lnTo>
                          <a:pt x="832" y="41"/>
                        </a:lnTo>
                        <a:lnTo>
                          <a:pt x="846" y="37"/>
                        </a:lnTo>
                        <a:lnTo>
                          <a:pt x="859" y="34"/>
                        </a:lnTo>
                        <a:lnTo>
                          <a:pt x="873" y="31"/>
                        </a:lnTo>
                        <a:lnTo>
                          <a:pt x="886" y="27"/>
                        </a:lnTo>
                        <a:lnTo>
                          <a:pt x="900" y="25"/>
                        </a:lnTo>
                        <a:lnTo>
                          <a:pt x="914" y="22"/>
                        </a:lnTo>
                        <a:lnTo>
                          <a:pt x="927" y="19"/>
                        </a:lnTo>
                        <a:lnTo>
                          <a:pt x="941" y="17"/>
                        </a:lnTo>
                        <a:lnTo>
                          <a:pt x="955" y="15"/>
                        </a:lnTo>
                        <a:lnTo>
                          <a:pt x="968" y="12"/>
                        </a:lnTo>
                        <a:lnTo>
                          <a:pt x="982" y="10"/>
                        </a:lnTo>
                        <a:lnTo>
                          <a:pt x="997" y="9"/>
                        </a:lnTo>
                        <a:lnTo>
                          <a:pt x="1010" y="7"/>
                        </a:lnTo>
                        <a:lnTo>
                          <a:pt x="1024" y="6"/>
                        </a:lnTo>
                        <a:lnTo>
                          <a:pt x="1037" y="5"/>
                        </a:lnTo>
                        <a:lnTo>
                          <a:pt x="1051" y="3"/>
                        </a:lnTo>
                        <a:lnTo>
                          <a:pt x="1066" y="2"/>
                        </a:lnTo>
                        <a:lnTo>
                          <a:pt x="1079" y="1"/>
                        </a:lnTo>
                        <a:lnTo>
                          <a:pt x="1093" y="1"/>
                        </a:lnTo>
                        <a:lnTo>
                          <a:pt x="1107" y="0"/>
                        </a:lnTo>
                        <a:lnTo>
                          <a:pt x="1121" y="0"/>
                        </a:lnTo>
                        <a:lnTo>
                          <a:pt x="1135" y="0"/>
                        </a:lnTo>
                        <a:lnTo>
                          <a:pt x="1149" y="0"/>
                        </a:lnTo>
                        <a:lnTo>
                          <a:pt x="1163" y="0"/>
                        </a:lnTo>
                        <a:lnTo>
                          <a:pt x="1177" y="1"/>
                        </a:lnTo>
                        <a:lnTo>
                          <a:pt x="1191" y="1"/>
                        </a:lnTo>
                        <a:lnTo>
                          <a:pt x="1204" y="2"/>
                        </a:lnTo>
                        <a:lnTo>
                          <a:pt x="1219" y="3"/>
                        </a:lnTo>
                        <a:lnTo>
                          <a:pt x="1233" y="5"/>
                        </a:lnTo>
                        <a:lnTo>
                          <a:pt x="1246" y="6"/>
                        </a:lnTo>
                        <a:lnTo>
                          <a:pt x="1260" y="7"/>
                        </a:lnTo>
                        <a:lnTo>
                          <a:pt x="1273" y="9"/>
                        </a:lnTo>
                        <a:lnTo>
                          <a:pt x="1288" y="10"/>
                        </a:lnTo>
                        <a:lnTo>
                          <a:pt x="1302" y="12"/>
                        </a:lnTo>
                        <a:lnTo>
                          <a:pt x="1315" y="15"/>
                        </a:lnTo>
                        <a:lnTo>
                          <a:pt x="1329" y="17"/>
                        </a:lnTo>
                        <a:lnTo>
                          <a:pt x="1343" y="19"/>
                        </a:lnTo>
                        <a:lnTo>
                          <a:pt x="1356" y="22"/>
                        </a:lnTo>
                        <a:lnTo>
                          <a:pt x="1370" y="25"/>
                        </a:lnTo>
                        <a:lnTo>
                          <a:pt x="1384" y="27"/>
                        </a:lnTo>
                        <a:lnTo>
                          <a:pt x="1397" y="31"/>
                        </a:lnTo>
                        <a:lnTo>
                          <a:pt x="1411" y="34"/>
                        </a:lnTo>
                        <a:lnTo>
                          <a:pt x="1424" y="37"/>
                        </a:lnTo>
                        <a:lnTo>
                          <a:pt x="1438" y="41"/>
                        </a:lnTo>
                        <a:lnTo>
                          <a:pt x="1452" y="45"/>
                        </a:lnTo>
                        <a:lnTo>
                          <a:pt x="1464" y="49"/>
                        </a:lnTo>
                        <a:lnTo>
                          <a:pt x="1478" y="53"/>
                        </a:lnTo>
                        <a:lnTo>
                          <a:pt x="1491" y="57"/>
                        </a:lnTo>
                        <a:lnTo>
                          <a:pt x="1504" y="61"/>
                        </a:lnTo>
                        <a:lnTo>
                          <a:pt x="1517" y="66"/>
                        </a:lnTo>
                        <a:lnTo>
                          <a:pt x="1530" y="72"/>
                        </a:lnTo>
                        <a:lnTo>
                          <a:pt x="1544" y="76"/>
                        </a:lnTo>
                        <a:lnTo>
                          <a:pt x="1556" y="81"/>
                        </a:lnTo>
                        <a:lnTo>
                          <a:pt x="1570" y="86"/>
                        </a:lnTo>
                        <a:lnTo>
                          <a:pt x="1582" y="92"/>
                        </a:lnTo>
                        <a:lnTo>
                          <a:pt x="1595" y="98"/>
                        </a:lnTo>
                        <a:lnTo>
                          <a:pt x="1607" y="103"/>
                        </a:lnTo>
                        <a:lnTo>
                          <a:pt x="1621" y="109"/>
                        </a:lnTo>
                        <a:lnTo>
                          <a:pt x="1633" y="115"/>
                        </a:lnTo>
                        <a:lnTo>
                          <a:pt x="1646" y="121"/>
                        </a:lnTo>
                        <a:lnTo>
                          <a:pt x="1658" y="127"/>
                        </a:lnTo>
                        <a:lnTo>
                          <a:pt x="1670" y="134"/>
                        </a:lnTo>
                        <a:lnTo>
                          <a:pt x="1682" y="141"/>
                        </a:lnTo>
                        <a:lnTo>
                          <a:pt x="1695" y="148"/>
                        </a:lnTo>
                        <a:lnTo>
                          <a:pt x="1707" y="154"/>
                        </a:lnTo>
                        <a:lnTo>
                          <a:pt x="1718" y="161"/>
                        </a:lnTo>
                        <a:lnTo>
                          <a:pt x="1731" y="169"/>
                        </a:lnTo>
                        <a:lnTo>
                          <a:pt x="1742" y="176"/>
                        </a:lnTo>
                        <a:lnTo>
                          <a:pt x="1754" y="184"/>
                        </a:lnTo>
                        <a:lnTo>
                          <a:pt x="1766" y="192"/>
                        </a:lnTo>
                        <a:lnTo>
                          <a:pt x="1777" y="199"/>
                        </a:lnTo>
                        <a:lnTo>
                          <a:pt x="1789" y="207"/>
                        </a:lnTo>
                        <a:lnTo>
                          <a:pt x="1800" y="216"/>
                        </a:lnTo>
                        <a:lnTo>
                          <a:pt x="1811" y="224"/>
                        </a:lnTo>
                        <a:lnTo>
                          <a:pt x="1823" y="232"/>
                        </a:lnTo>
                        <a:lnTo>
                          <a:pt x="1833" y="241"/>
                        </a:lnTo>
                        <a:lnTo>
                          <a:pt x="1844" y="249"/>
                        </a:lnTo>
                        <a:lnTo>
                          <a:pt x="1855" y="258"/>
                        </a:lnTo>
                        <a:lnTo>
                          <a:pt x="1866" y="267"/>
                        </a:lnTo>
                        <a:lnTo>
                          <a:pt x="1876" y="276"/>
                        </a:lnTo>
                        <a:lnTo>
                          <a:pt x="1886" y="285"/>
                        </a:lnTo>
                        <a:lnTo>
                          <a:pt x="1898" y="294"/>
                        </a:lnTo>
                        <a:lnTo>
                          <a:pt x="1908" y="303"/>
                        </a:lnTo>
                        <a:lnTo>
                          <a:pt x="1918" y="313"/>
                        </a:lnTo>
                        <a:lnTo>
                          <a:pt x="1927" y="322"/>
                        </a:lnTo>
                        <a:lnTo>
                          <a:pt x="1937" y="333"/>
                        </a:lnTo>
                        <a:lnTo>
                          <a:pt x="1948" y="343"/>
                        </a:lnTo>
                        <a:lnTo>
                          <a:pt x="1957" y="352"/>
                        </a:lnTo>
                        <a:lnTo>
                          <a:pt x="1967" y="362"/>
                        </a:lnTo>
                        <a:lnTo>
                          <a:pt x="1976" y="372"/>
                        </a:lnTo>
                        <a:lnTo>
                          <a:pt x="1985" y="384"/>
                        </a:lnTo>
                        <a:lnTo>
                          <a:pt x="1994" y="394"/>
                        </a:lnTo>
                        <a:lnTo>
                          <a:pt x="2003" y="404"/>
                        </a:lnTo>
                        <a:lnTo>
                          <a:pt x="2012" y="415"/>
                        </a:lnTo>
                        <a:lnTo>
                          <a:pt x="2021" y="426"/>
                        </a:lnTo>
                        <a:lnTo>
                          <a:pt x="2029" y="437"/>
                        </a:lnTo>
                        <a:lnTo>
                          <a:pt x="2038" y="447"/>
                        </a:lnTo>
                        <a:lnTo>
                          <a:pt x="2046" y="459"/>
                        </a:lnTo>
                        <a:lnTo>
                          <a:pt x="2054" y="470"/>
                        </a:lnTo>
                        <a:lnTo>
                          <a:pt x="2063" y="481"/>
                        </a:lnTo>
                        <a:lnTo>
                          <a:pt x="2071" y="493"/>
                        </a:lnTo>
                        <a:lnTo>
                          <a:pt x="2078" y="504"/>
                        </a:lnTo>
                        <a:lnTo>
                          <a:pt x="2086" y="516"/>
                        </a:lnTo>
                        <a:lnTo>
                          <a:pt x="2094" y="528"/>
                        </a:lnTo>
                        <a:lnTo>
                          <a:pt x="2101" y="539"/>
                        </a:lnTo>
                        <a:lnTo>
                          <a:pt x="2109" y="552"/>
                        </a:lnTo>
                        <a:lnTo>
                          <a:pt x="2116" y="563"/>
                        </a:lnTo>
                        <a:lnTo>
                          <a:pt x="2122" y="575"/>
                        </a:lnTo>
                        <a:lnTo>
                          <a:pt x="2129" y="588"/>
                        </a:lnTo>
                        <a:lnTo>
                          <a:pt x="2136" y="600"/>
                        </a:lnTo>
                        <a:lnTo>
                          <a:pt x="2143" y="612"/>
                        </a:lnTo>
                        <a:lnTo>
                          <a:pt x="2149" y="624"/>
                        </a:lnTo>
                        <a:lnTo>
                          <a:pt x="2155" y="637"/>
                        </a:lnTo>
                        <a:lnTo>
                          <a:pt x="2161" y="649"/>
                        </a:lnTo>
                        <a:lnTo>
                          <a:pt x="2167" y="663"/>
                        </a:lnTo>
                        <a:lnTo>
                          <a:pt x="2172" y="675"/>
                        </a:lnTo>
                        <a:lnTo>
                          <a:pt x="2178" y="688"/>
                        </a:lnTo>
                        <a:lnTo>
                          <a:pt x="2184" y="700"/>
                        </a:lnTo>
                        <a:lnTo>
                          <a:pt x="2189" y="714"/>
                        </a:lnTo>
                        <a:lnTo>
                          <a:pt x="2194" y="726"/>
                        </a:lnTo>
                        <a:lnTo>
                          <a:pt x="2198" y="740"/>
                        </a:lnTo>
                        <a:lnTo>
                          <a:pt x="2204" y="753"/>
                        </a:lnTo>
                        <a:lnTo>
                          <a:pt x="2209" y="766"/>
                        </a:lnTo>
                        <a:lnTo>
                          <a:pt x="2213" y="779"/>
                        </a:lnTo>
                        <a:lnTo>
                          <a:pt x="2217" y="792"/>
                        </a:lnTo>
                        <a:lnTo>
                          <a:pt x="2221" y="806"/>
                        </a:lnTo>
                        <a:lnTo>
                          <a:pt x="2225" y="818"/>
                        </a:lnTo>
                        <a:lnTo>
                          <a:pt x="2229" y="832"/>
                        </a:lnTo>
                        <a:lnTo>
                          <a:pt x="2233" y="846"/>
                        </a:lnTo>
                        <a:lnTo>
                          <a:pt x="2236" y="859"/>
                        </a:lnTo>
                        <a:lnTo>
                          <a:pt x="2239" y="873"/>
                        </a:lnTo>
                        <a:lnTo>
                          <a:pt x="2243" y="886"/>
                        </a:lnTo>
                        <a:lnTo>
                          <a:pt x="2245" y="900"/>
                        </a:lnTo>
                        <a:lnTo>
                          <a:pt x="2248" y="914"/>
                        </a:lnTo>
                        <a:lnTo>
                          <a:pt x="2251" y="927"/>
                        </a:lnTo>
                        <a:lnTo>
                          <a:pt x="2253" y="941"/>
                        </a:lnTo>
                        <a:lnTo>
                          <a:pt x="2255" y="955"/>
                        </a:lnTo>
                        <a:lnTo>
                          <a:pt x="2258" y="968"/>
                        </a:lnTo>
                        <a:lnTo>
                          <a:pt x="2260" y="982"/>
                        </a:lnTo>
                        <a:lnTo>
                          <a:pt x="2261" y="997"/>
                        </a:lnTo>
                        <a:lnTo>
                          <a:pt x="2263" y="1010"/>
                        </a:lnTo>
                        <a:lnTo>
                          <a:pt x="2264" y="1024"/>
                        </a:lnTo>
                        <a:lnTo>
                          <a:pt x="2265" y="1037"/>
                        </a:lnTo>
                        <a:lnTo>
                          <a:pt x="2267" y="1051"/>
                        </a:lnTo>
                        <a:lnTo>
                          <a:pt x="2268" y="1066"/>
                        </a:lnTo>
                        <a:lnTo>
                          <a:pt x="2269" y="1079"/>
                        </a:lnTo>
                        <a:lnTo>
                          <a:pt x="2269" y="1093"/>
                        </a:lnTo>
                        <a:lnTo>
                          <a:pt x="2270" y="1107"/>
                        </a:lnTo>
                        <a:lnTo>
                          <a:pt x="2270" y="1135"/>
                        </a:lnTo>
                        <a:close/>
                      </a:path>
                    </a:pathLst>
                  </a:custGeom>
                  <a:solidFill>
                    <a:srgbClr val="0000A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14" name="Freeform 348"/>
                  <p:cNvSpPr>
                    <a:spLocks noEditPoints="1"/>
                  </p:cNvSpPr>
                  <p:nvPr/>
                </p:nvSpPr>
                <p:spPr bwMode="auto">
                  <a:xfrm>
                    <a:off x="964" y="1841"/>
                    <a:ext cx="432" cy="432"/>
                  </a:xfrm>
                  <a:custGeom>
                    <a:avLst/>
                    <a:gdLst>
                      <a:gd name="T0" fmla="*/ 428 w 2156"/>
                      <a:gd name="T1" fmla="*/ 258 h 2156"/>
                      <a:gd name="T2" fmla="*/ 415 w 2156"/>
                      <a:gd name="T3" fmla="*/ 301 h 2156"/>
                      <a:gd name="T4" fmla="*/ 393 w 2156"/>
                      <a:gd name="T5" fmla="*/ 340 h 2156"/>
                      <a:gd name="T6" fmla="*/ 363 w 2156"/>
                      <a:gd name="T7" fmla="*/ 374 h 2156"/>
                      <a:gd name="T8" fmla="*/ 327 w 2156"/>
                      <a:gd name="T9" fmla="*/ 401 h 2156"/>
                      <a:gd name="T10" fmla="*/ 286 w 2156"/>
                      <a:gd name="T11" fmla="*/ 420 h 2156"/>
                      <a:gd name="T12" fmla="*/ 242 w 2156"/>
                      <a:gd name="T13" fmla="*/ 430 h 2156"/>
                      <a:gd name="T14" fmla="*/ 197 w 2156"/>
                      <a:gd name="T15" fmla="*/ 431 h 2156"/>
                      <a:gd name="T16" fmla="*/ 153 w 2156"/>
                      <a:gd name="T17" fmla="*/ 423 h 2156"/>
                      <a:gd name="T18" fmla="*/ 112 w 2156"/>
                      <a:gd name="T19" fmla="*/ 405 h 2156"/>
                      <a:gd name="T20" fmla="*/ 75 w 2156"/>
                      <a:gd name="T21" fmla="*/ 380 h 2156"/>
                      <a:gd name="T22" fmla="*/ 44 w 2156"/>
                      <a:gd name="T23" fmla="*/ 347 h 2156"/>
                      <a:gd name="T24" fmla="*/ 21 w 2156"/>
                      <a:gd name="T25" fmla="*/ 308 h 2156"/>
                      <a:gd name="T26" fmla="*/ 6 w 2156"/>
                      <a:gd name="T27" fmla="*/ 266 h 2156"/>
                      <a:gd name="T28" fmla="*/ 0 w 2156"/>
                      <a:gd name="T29" fmla="*/ 221 h 2156"/>
                      <a:gd name="T30" fmla="*/ 4 w 2156"/>
                      <a:gd name="T31" fmla="*/ 177 h 2156"/>
                      <a:gd name="T32" fmla="*/ 16 w 2156"/>
                      <a:gd name="T33" fmla="*/ 133 h 2156"/>
                      <a:gd name="T34" fmla="*/ 38 w 2156"/>
                      <a:gd name="T35" fmla="*/ 94 h 2156"/>
                      <a:gd name="T36" fmla="*/ 67 w 2156"/>
                      <a:gd name="T37" fmla="*/ 60 h 2156"/>
                      <a:gd name="T38" fmla="*/ 103 w 2156"/>
                      <a:gd name="T39" fmla="*/ 32 h 2156"/>
                      <a:gd name="T40" fmla="*/ 143 w 2156"/>
                      <a:gd name="T41" fmla="*/ 13 h 2156"/>
                      <a:gd name="T42" fmla="*/ 187 w 2156"/>
                      <a:gd name="T43" fmla="*/ 2 h 2156"/>
                      <a:gd name="T44" fmla="*/ 232 w 2156"/>
                      <a:gd name="T45" fmla="*/ 1 h 2156"/>
                      <a:gd name="T46" fmla="*/ 276 w 2156"/>
                      <a:gd name="T47" fmla="*/ 9 h 2156"/>
                      <a:gd name="T48" fmla="*/ 318 w 2156"/>
                      <a:gd name="T49" fmla="*/ 25 h 2156"/>
                      <a:gd name="T50" fmla="*/ 355 w 2156"/>
                      <a:gd name="T51" fmla="*/ 51 h 2156"/>
                      <a:gd name="T52" fmla="*/ 386 w 2156"/>
                      <a:gd name="T53" fmla="*/ 83 h 2156"/>
                      <a:gd name="T54" fmla="*/ 410 w 2156"/>
                      <a:gd name="T55" fmla="*/ 121 h 2156"/>
                      <a:gd name="T56" fmla="*/ 426 w 2156"/>
                      <a:gd name="T57" fmla="*/ 164 h 2156"/>
                      <a:gd name="T58" fmla="*/ 432 w 2156"/>
                      <a:gd name="T59" fmla="*/ 208 h 2156"/>
                      <a:gd name="T60" fmla="*/ 418 w 2156"/>
                      <a:gd name="T61" fmla="*/ 251 h 2156"/>
                      <a:gd name="T62" fmla="*/ 406 w 2156"/>
                      <a:gd name="T63" fmla="*/ 292 h 2156"/>
                      <a:gd name="T64" fmla="*/ 386 w 2156"/>
                      <a:gd name="T65" fmla="*/ 330 h 2156"/>
                      <a:gd name="T66" fmla="*/ 359 w 2156"/>
                      <a:gd name="T67" fmla="*/ 362 h 2156"/>
                      <a:gd name="T68" fmla="*/ 325 w 2156"/>
                      <a:gd name="T69" fmla="*/ 389 h 2156"/>
                      <a:gd name="T70" fmla="*/ 287 w 2156"/>
                      <a:gd name="T71" fmla="*/ 408 h 2156"/>
                      <a:gd name="T72" fmla="*/ 246 w 2156"/>
                      <a:gd name="T73" fmla="*/ 418 h 2156"/>
                      <a:gd name="T74" fmla="*/ 204 w 2156"/>
                      <a:gd name="T75" fmla="*/ 420 h 2156"/>
                      <a:gd name="T76" fmla="*/ 161 w 2156"/>
                      <a:gd name="T77" fmla="*/ 413 h 2156"/>
                      <a:gd name="T78" fmla="*/ 122 w 2156"/>
                      <a:gd name="T79" fmla="*/ 398 h 2156"/>
                      <a:gd name="T80" fmla="*/ 86 w 2156"/>
                      <a:gd name="T81" fmla="*/ 374 h 2156"/>
                      <a:gd name="T82" fmla="*/ 56 w 2156"/>
                      <a:gd name="T83" fmla="*/ 344 h 2156"/>
                      <a:gd name="T84" fmla="*/ 33 w 2156"/>
                      <a:gd name="T85" fmla="*/ 308 h 2156"/>
                      <a:gd name="T86" fmla="*/ 18 w 2156"/>
                      <a:gd name="T87" fmla="*/ 268 h 2156"/>
                      <a:gd name="T88" fmla="*/ 12 w 2156"/>
                      <a:gd name="T89" fmla="*/ 226 h 2156"/>
                      <a:gd name="T90" fmla="*/ 14 w 2156"/>
                      <a:gd name="T91" fmla="*/ 184 h 2156"/>
                      <a:gd name="T92" fmla="*/ 25 w 2156"/>
                      <a:gd name="T93" fmla="*/ 142 h 2156"/>
                      <a:gd name="T94" fmla="*/ 44 w 2156"/>
                      <a:gd name="T95" fmla="*/ 104 h 2156"/>
                      <a:gd name="T96" fmla="*/ 71 w 2156"/>
                      <a:gd name="T97" fmla="*/ 71 h 2156"/>
                      <a:gd name="T98" fmla="*/ 104 w 2156"/>
                      <a:gd name="T99" fmla="*/ 44 h 2156"/>
                      <a:gd name="T100" fmla="*/ 142 w 2156"/>
                      <a:gd name="T101" fmla="*/ 25 h 2156"/>
                      <a:gd name="T102" fmla="*/ 184 w 2156"/>
                      <a:gd name="T103" fmla="*/ 14 h 2156"/>
                      <a:gd name="T104" fmla="*/ 226 w 2156"/>
                      <a:gd name="T105" fmla="*/ 12 h 2156"/>
                      <a:gd name="T106" fmla="*/ 268 w 2156"/>
                      <a:gd name="T107" fmla="*/ 18 h 2156"/>
                      <a:gd name="T108" fmla="*/ 308 w 2156"/>
                      <a:gd name="T109" fmla="*/ 33 h 2156"/>
                      <a:gd name="T110" fmla="*/ 344 w 2156"/>
                      <a:gd name="T111" fmla="*/ 56 h 2156"/>
                      <a:gd name="T112" fmla="*/ 374 w 2156"/>
                      <a:gd name="T113" fmla="*/ 86 h 2156"/>
                      <a:gd name="T114" fmla="*/ 398 w 2156"/>
                      <a:gd name="T115" fmla="*/ 122 h 2156"/>
                      <a:gd name="T116" fmla="*/ 413 w 2156"/>
                      <a:gd name="T117" fmla="*/ 161 h 2156"/>
                      <a:gd name="T118" fmla="*/ 420 w 2156"/>
                      <a:gd name="T119" fmla="*/ 204 h 215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</a:gdLst>
                    <a:ahLst/>
                    <a:cxnLst>
                      <a:cxn ang="T120">
                        <a:pos x="T0" y="T1"/>
                      </a:cxn>
                      <a:cxn ang="T121">
                        <a:pos x="T2" y="T3"/>
                      </a:cxn>
                      <a:cxn ang="T122">
                        <a:pos x="T4" y="T5"/>
                      </a:cxn>
                      <a:cxn ang="T123">
                        <a:pos x="T6" y="T7"/>
                      </a:cxn>
                      <a:cxn ang="T124">
                        <a:pos x="T8" y="T9"/>
                      </a:cxn>
                      <a:cxn ang="T125">
                        <a:pos x="T10" y="T11"/>
                      </a:cxn>
                      <a:cxn ang="T126">
                        <a:pos x="T12" y="T13"/>
                      </a:cxn>
                      <a:cxn ang="T127">
                        <a:pos x="T14" y="T15"/>
                      </a:cxn>
                      <a:cxn ang="T128">
                        <a:pos x="T16" y="T17"/>
                      </a:cxn>
                      <a:cxn ang="T129">
                        <a:pos x="T18" y="T19"/>
                      </a:cxn>
                      <a:cxn ang="T130">
                        <a:pos x="T20" y="T21"/>
                      </a:cxn>
                      <a:cxn ang="T131">
                        <a:pos x="T22" y="T23"/>
                      </a:cxn>
                      <a:cxn ang="T132">
                        <a:pos x="T24" y="T25"/>
                      </a:cxn>
                      <a:cxn ang="T133">
                        <a:pos x="T26" y="T27"/>
                      </a:cxn>
                      <a:cxn ang="T134">
                        <a:pos x="T28" y="T29"/>
                      </a:cxn>
                      <a:cxn ang="T135">
                        <a:pos x="T30" y="T31"/>
                      </a:cxn>
                      <a:cxn ang="T136">
                        <a:pos x="T32" y="T33"/>
                      </a:cxn>
                      <a:cxn ang="T137">
                        <a:pos x="T34" y="T35"/>
                      </a:cxn>
                      <a:cxn ang="T138">
                        <a:pos x="T36" y="T37"/>
                      </a:cxn>
                      <a:cxn ang="T139">
                        <a:pos x="T38" y="T39"/>
                      </a:cxn>
                      <a:cxn ang="T140">
                        <a:pos x="T40" y="T41"/>
                      </a:cxn>
                      <a:cxn ang="T141">
                        <a:pos x="T42" y="T43"/>
                      </a:cxn>
                      <a:cxn ang="T142">
                        <a:pos x="T44" y="T45"/>
                      </a:cxn>
                      <a:cxn ang="T143">
                        <a:pos x="T46" y="T47"/>
                      </a:cxn>
                      <a:cxn ang="T144">
                        <a:pos x="T48" y="T49"/>
                      </a:cxn>
                      <a:cxn ang="T145">
                        <a:pos x="T50" y="T51"/>
                      </a:cxn>
                      <a:cxn ang="T146">
                        <a:pos x="T52" y="T53"/>
                      </a:cxn>
                      <a:cxn ang="T147">
                        <a:pos x="T54" y="T55"/>
                      </a:cxn>
                      <a:cxn ang="T148">
                        <a:pos x="T56" y="T57"/>
                      </a:cxn>
                      <a:cxn ang="T149">
                        <a:pos x="T58" y="T59"/>
                      </a:cxn>
                      <a:cxn ang="T150">
                        <a:pos x="T60" y="T61"/>
                      </a:cxn>
                      <a:cxn ang="T151">
                        <a:pos x="T62" y="T63"/>
                      </a:cxn>
                      <a:cxn ang="T152">
                        <a:pos x="T64" y="T65"/>
                      </a:cxn>
                      <a:cxn ang="T153">
                        <a:pos x="T66" y="T67"/>
                      </a:cxn>
                      <a:cxn ang="T154">
                        <a:pos x="T68" y="T69"/>
                      </a:cxn>
                      <a:cxn ang="T155">
                        <a:pos x="T70" y="T71"/>
                      </a:cxn>
                      <a:cxn ang="T156">
                        <a:pos x="T72" y="T73"/>
                      </a:cxn>
                      <a:cxn ang="T157">
                        <a:pos x="T74" y="T75"/>
                      </a:cxn>
                      <a:cxn ang="T158">
                        <a:pos x="T76" y="T77"/>
                      </a:cxn>
                      <a:cxn ang="T159">
                        <a:pos x="T78" y="T79"/>
                      </a:cxn>
                      <a:cxn ang="T160">
                        <a:pos x="T80" y="T81"/>
                      </a:cxn>
                      <a:cxn ang="T161">
                        <a:pos x="T82" y="T83"/>
                      </a:cxn>
                      <a:cxn ang="T162">
                        <a:pos x="T84" y="T85"/>
                      </a:cxn>
                      <a:cxn ang="T163">
                        <a:pos x="T86" y="T87"/>
                      </a:cxn>
                      <a:cxn ang="T164">
                        <a:pos x="T88" y="T89"/>
                      </a:cxn>
                      <a:cxn ang="T165">
                        <a:pos x="T90" y="T91"/>
                      </a:cxn>
                      <a:cxn ang="T166">
                        <a:pos x="T92" y="T93"/>
                      </a:cxn>
                      <a:cxn ang="T167">
                        <a:pos x="T94" y="T95"/>
                      </a:cxn>
                      <a:cxn ang="T168">
                        <a:pos x="T96" y="T97"/>
                      </a:cxn>
                      <a:cxn ang="T169">
                        <a:pos x="T98" y="T99"/>
                      </a:cxn>
                      <a:cxn ang="T170">
                        <a:pos x="T100" y="T101"/>
                      </a:cxn>
                      <a:cxn ang="T171">
                        <a:pos x="T102" y="T103"/>
                      </a:cxn>
                      <a:cxn ang="T172">
                        <a:pos x="T104" y="T105"/>
                      </a:cxn>
                      <a:cxn ang="T173">
                        <a:pos x="T106" y="T107"/>
                      </a:cxn>
                      <a:cxn ang="T174">
                        <a:pos x="T108" y="T109"/>
                      </a:cxn>
                      <a:cxn ang="T175">
                        <a:pos x="T110" y="T111"/>
                      </a:cxn>
                      <a:cxn ang="T176">
                        <a:pos x="T112" y="T113"/>
                      </a:cxn>
                      <a:cxn ang="T177">
                        <a:pos x="T114" y="T115"/>
                      </a:cxn>
                      <a:cxn ang="T178">
                        <a:pos x="T116" y="T117"/>
                      </a:cxn>
                      <a:cxn ang="T179">
                        <a:pos x="T118" y="T119"/>
                      </a:cxn>
                    </a:cxnLst>
                    <a:rect l="0" t="0" r="r" b="b"/>
                    <a:pathLst>
                      <a:path w="2156" h="2156">
                        <a:moveTo>
                          <a:pt x="2156" y="1078"/>
                        </a:moveTo>
                        <a:lnTo>
                          <a:pt x="2156" y="1092"/>
                        </a:lnTo>
                        <a:lnTo>
                          <a:pt x="2156" y="1104"/>
                        </a:lnTo>
                        <a:lnTo>
                          <a:pt x="2155" y="1118"/>
                        </a:lnTo>
                        <a:lnTo>
                          <a:pt x="2155" y="1131"/>
                        </a:lnTo>
                        <a:lnTo>
                          <a:pt x="2154" y="1144"/>
                        </a:lnTo>
                        <a:lnTo>
                          <a:pt x="2153" y="1157"/>
                        </a:lnTo>
                        <a:lnTo>
                          <a:pt x="2152" y="1171"/>
                        </a:lnTo>
                        <a:lnTo>
                          <a:pt x="2151" y="1184"/>
                        </a:lnTo>
                        <a:lnTo>
                          <a:pt x="2149" y="1197"/>
                        </a:lnTo>
                        <a:lnTo>
                          <a:pt x="2148" y="1210"/>
                        </a:lnTo>
                        <a:lnTo>
                          <a:pt x="2146" y="1223"/>
                        </a:lnTo>
                        <a:lnTo>
                          <a:pt x="2145" y="1236"/>
                        </a:lnTo>
                        <a:lnTo>
                          <a:pt x="2143" y="1249"/>
                        </a:lnTo>
                        <a:lnTo>
                          <a:pt x="2140" y="1262"/>
                        </a:lnTo>
                        <a:lnTo>
                          <a:pt x="2138" y="1275"/>
                        </a:lnTo>
                        <a:lnTo>
                          <a:pt x="2136" y="1288"/>
                        </a:lnTo>
                        <a:lnTo>
                          <a:pt x="2132" y="1302"/>
                        </a:lnTo>
                        <a:lnTo>
                          <a:pt x="2130" y="1314"/>
                        </a:lnTo>
                        <a:lnTo>
                          <a:pt x="2127" y="1328"/>
                        </a:lnTo>
                        <a:lnTo>
                          <a:pt x="2124" y="1340"/>
                        </a:lnTo>
                        <a:lnTo>
                          <a:pt x="2121" y="1353"/>
                        </a:lnTo>
                        <a:lnTo>
                          <a:pt x="2118" y="1365"/>
                        </a:lnTo>
                        <a:lnTo>
                          <a:pt x="2113" y="1379"/>
                        </a:lnTo>
                        <a:lnTo>
                          <a:pt x="2110" y="1391"/>
                        </a:lnTo>
                        <a:lnTo>
                          <a:pt x="2106" y="1404"/>
                        </a:lnTo>
                        <a:lnTo>
                          <a:pt x="2102" y="1416"/>
                        </a:lnTo>
                        <a:lnTo>
                          <a:pt x="2097" y="1429"/>
                        </a:lnTo>
                        <a:lnTo>
                          <a:pt x="2093" y="1441"/>
                        </a:lnTo>
                        <a:lnTo>
                          <a:pt x="2088" y="1454"/>
                        </a:lnTo>
                        <a:lnTo>
                          <a:pt x="2084" y="1466"/>
                        </a:lnTo>
                        <a:lnTo>
                          <a:pt x="2079" y="1479"/>
                        </a:lnTo>
                        <a:lnTo>
                          <a:pt x="2075" y="1491"/>
                        </a:lnTo>
                        <a:lnTo>
                          <a:pt x="2069" y="1502"/>
                        </a:lnTo>
                        <a:lnTo>
                          <a:pt x="2063" y="1515"/>
                        </a:lnTo>
                        <a:lnTo>
                          <a:pt x="2059" y="1527"/>
                        </a:lnTo>
                        <a:lnTo>
                          <a:pt x="2053" y="1539"/>
                        </a:lnTo>
                        <a:lnTo>
                          <a:pt x="2047" y="1551"/>
                        </a:lnTo>
                        <a:lnTo>
                          <a:pt x="2042" y="1563"/>
                        </a:lnTo>
                        <a:lnTo>
                          <a:pt x="2035" y="1575"/>
                        </a:lnTo>
                        <a:lnTo>
                          <a:pt x="2029" y="1586"/>
                        </a:lnTo>
                        <a:lnTo>
                          <a:pt x="2022" y="1598"/>
                        </a:lnTo>
                        <a:lnTo>
                          <a:pt x="2017" y="1609"/>
                        </a:lnTo>
                        <a:lnTo>
                          <a:pt x="2010" y="1621"/>
                        </a:lnTo>
                        <a:lnTo>
                          <a:pt x="2003" y="1632"/>
                        </a:lnTo>
                        <a:lnTo>
                          <a:pt x="1996" y="1643"/>
                        </a:lnTo>
                        <a:lnTo>
                          <a:pt x="1989" y="1655"/>
                        </a:lnTo>
                        <a:lnTo>
                          <a:pt x="1981" y="1666"/>
                        </a:lnTo>
                        <a:lnTo>
                          <a:pt x="1975" y="1677"/>
                        </a:lnTo>
                        <a:lnTo>
                          <a:pt x="1967" y="1687"/>
                        </a:lnTo>
                        <a:lnTo>
                          <a:pt x="1960" y="1699"/>
                        </a:lnTo>
                        <a:lnTo>
                          <a:pt x="1952" y="1710"/>
                        </a:lnTo>
                        <a:lnTo>
                          <a:pt x="1944" y="1720"/>
                        </a:lnTo>
                        <a:lnTo>
                          <a:pt x="1936" y="1731"/>
                        </a:lnTo>
                        <a:lnTo>
                          <a:pt x="1928" y="1741"/>
                        </a:lnTo>
                        <a:lnTo>
                          <a:pt x="1920" y="1752"/>
                        </a:lnTo>
                        <a:lnTo>
                          <a:pt x="1911" y="1762"/>
                        </a:lnTo>
                        <a:lnTo>
                          <a:pt x="1903" y="1773"/>
                        </a:lnTo>
                        <a:lnTo>
                          <a:pt x="1894" y="1783"/>
                        </a:lnTo>
                        <a:lnTo>
                          <a:pt x="1886" y="1792"/>
                        </a:lnTo>
                        <a:lnTo>
                          <a:pt x="1877" y="1802"/>
                        </a:lnTo>
                        <a:lnTo>
                          <a:pt x="1868" y="1812"/>
                        </a:lnTo>
                        <a:lnTo>
                          <a:pt x="1859" y="1821"/>
                        </a:lnTo>
                        <a:lnTo>
                          <a:pt x="1850" y="1831"/>
                        </a:lnTo>
                        <a:lnTo>
                          <a:pt x="1841" y="1841"/>
                        </a:lnTo>
                        <a:lnTo>
                          <a:pt x="1831" y="1850"/>
                        </a:lnTo>
                        <a:lnTo>
                          <a:pt x="1821" y="1859"/>
                        </a:lnTo>
                        <a:lnTo>
                          <a:pt x="1812" y="1868"/>
                        </a:lnTo>
                        <a:lnTo>
                          <a:pt x="1802" y="1877"/>
                        </a:lnTo>
                        <a:lnTo>
                          <a:pt x="1792" y="1886"/>
                        </a:lnTo>
                        <a:lnTo>
                          <a:pt x="1783" y="1894"/>
                        </a:lnTo>
                        <a:lnTo>
                          <a:pt x="1773" y="1903"/>
                        </a:lnTo>
                        <a:lnTo>
                          <a:pt x="1762" y="1911"/>
                        </a:lnTo>
                        <a:lnTo>
                          <a:pt x="1752" y="1920"/>
                        </a:lnTo>
                        <a:lnTo>
                          <a:pt x="1741" y="1928"/>
                        </a:lnTo>
                        <a:lnTo>
                          <a:pt x="1731" y="1936"/>
                        </a:lnTo>
                        <a:lnTo>
                          <a:pt x="1720" y="1944"/>
                        </a:lnTo>
                        <a:lnTo>
                          <a:pt x="1710" y="1952"/>
                        </a:lnTo>
                        <a:lnTo>
                          <a:pt x="1699" y="1960"/>
                        </a:lnTo>
                        <a:lnTo>
                          <a:pt x="1687" y="1967"/>
                        </a:lnTo>
                        <a:lnTo>
                          <a:pt x="1677" y="1975"/>
                        </a:lnTo>
                        <a:lnTo>
                          <a:pt x="1666" y="1981"/>
                        </a:lnTo>
                        <a:lnTo>
                          <a:pt x="1655" y="1989"/>
                        </a:lnTo>
                        <a:lnTo>
                          <a:pt x="1643" y="1996"/>
                        </a:lnTo>
                        <a:lnTo>
                          <a:pt x="1632" y="2003"/>
                        </a:lnTo>
                        <a:lnTo>
                          <a:pt x="1621" y="2010"/>
                        </a:lnTo>
                        <a:lnTo>
                          <a:pt x="1609" y="2017"/>
                        </a:lnTo>
                        <a:lnTo>
                          <a:pt x="1598" y="2022"/>
                        </a:lnTo>
                        <a:lnTo>
                          <a:pt x="1586" y="2029"/>
                        </a:lnTo>
                        <a:lnTo>
                          <a:pt x="1575" y="2035"/>
                        </a:lnTo>
                        <a:lnTo>
                          <a:pt x="1563" y="2042"/>
                        </a:lnTo>
                        <a:lnTo>
                          <a:pt x="1551" y="2047"/>
                        </a:lnTo>
                        <a:lnTo>
                          <a:pt x="1539" y="2053"/>
                        </a:lnTo>
                        <a:lnTo>
                          <a:pt x="1527" y="2059"/>
                        </a:lnTo>
                        <a:lnTo>
                          <a:pt x="1515" y="2063"/>
                        </a:lnTo>
                        <a:lnTo>
                          <a:pt x="1502" y="2069"/>
                        </a:lnTo>
                        <a:lnTo>
                          <a:pt x="1491" y="2075"/>
                        </a:lnTo>
                        <a:lnTo>
                          <a:pt x="1479" y="2079"/>
                        </a:lnTo>
                        <a:lnTo>
                          <a:pt x="1466" y="2084"/>
                        </a:lnTo>
                        <a:lnTo>
                          <a:pt x="1454" y="2088"/>
                        </a:lnTo>
                        <a:lnTo>
                          <a:pt x="1441" y="2093"/>
                        </a:lnTo>
                        <a:lnTo>
                          <a:pt x="1429" y="2097"/>
                        </a:lnTo>
                        <a:lnTo>
                          <a:pt x="1416" y="2102"/>
                        </a:lnTo>
                        <a:lnTo>
                          <a:pt x="1404" y="2106"/>
                        </a:lnTo>
                        <a:lnTo>
                          <a:pt x="1391" y="2110"/>
                        </a:lnTo>
                        <a:lnTo>
                          <a:pt x="1379" y="2113"/>
                        </a:lnTo>
                        <a:lnTo>
                          <a:pt x="1365" y="2118"/>
                        </a:lnTo>
                        <a:lnTo>
                          <a:pt x="1353" y="2121"/>
                        </a:lnTo>
                        <a:lnTo>
                          <a:pt x="1340" y="2124"/>
                        </a:lnTo>
                        <a:lnTo>
                          <a:pt x="1328" y="2127"/>
                        </a:lnTo>
                        <a:lnTo>
                          <a:pt x="1314" y="2130"/>
                        </a:lnTo>
                        <a:lnTo>
                          <a:pt x="1302" y="2132"/>
                        </a:lnTo>
                        <a:lnTo>
                          <a:pt x="1288" y="2136"/>
                        </a:lnTo>
                        <a:lnTo>
                          <a:pt x="1275" y="2138"/>
                        </a:lnTo>
                        <a:lnTo>
                          <a:pt x="1262" y="2140"/>
                        </a:lnTo>
                        <a:lnTo>
                          <a:pt x="1249" y="2143"/>
                        </a:lnTo>
                        <a:lnTo>
                          <a:pt x="1236" y="2145"/>
                        </a:lnTo>
                        <a:lnTo>
                          <a:pt x="1223" y="2146"/>
                        </a:lnTo>
                        <a:lnTo>
                          <a:pt x="1210" y="2148"/>
                        </a:lnTo>
                        <a:lnTo>
                          <a:pt x="1197" y="2149"/>
                        </a:lnTo>
                        <a:lnTo>
                          <a:pt x="1184" y="2151"/>
                        </a:lnTo>
                        <a:lnTo>
                          <a:pt x="1171" y="2152"/>
                        </a:lnTo>
                        <a:lnTo>
                          <a:pt x="1157" y="2153"/>
                        </a:lnTo>
                        <a:lnTo>
                          <a:pt x="1144" y="2154"/>
                        </a:lnTo>
                        <a:lnTo>
                          <a:pt x="1131" y="2155"/>
                        </a:lnTo>
                        <a:lnTo>
                          <a:pt x="1118" y="2155"/>
                        </a:lnTo>
                        <a:lnTo>
                          <a:pt x="1104" y="2156"/>
                        </a:lnTo>
                        <a:lnTo>
                          <a:pt x="1092" y="2156"/>
                        </a:lnTo>
                        <a:lnTo>
                          <a:pt x="1078" y="2156"/>
                        </a:lnTo>
                        <a:lnTo>
                          <a:pt x="1064" y="2156"/>
                        </a:lnTo>
                        <a:lnTo>
                          <a:pt x="1052" y="2156"/>
                        </a:lnTo>
                        <a:lnTo>
                          <a:pt x="1038" y="2155"/>
                        </a:lnTo>
                        <a:lnTo>
                          <a:pt x="1025" y="2155"/>
                        </a:lnTo>
                        <a:lnTo>
                          <a:pt x="1012" y="2154"/>
                        </a:lnTo>
                        <a:lnTo>
                          <a:pt x="999" y="2153"/>
                        </a:lnTo>
                        <a:lnTo>
                          <a:pt x="985" y="2152"/>
                        </a:lnTo>
                        <a:lnTo>
                          <a:pt x="972" y="2151"/>
                        </a:lnTo>
                        <a:lnTo>
                          <a:pt x="959" y="2149"/>
                        </a:lnTo>
                        <a:lnTo>
                          <a:pt x="946" y="2148"/>
                        </a:lnTo>
                        <a:lnTo>
                          <a:pt x="933" y="2146"/>
                        </a:lnTo>
                        <a:lnTo>
                          <a:pt x="920" y="2145"/>
                        </a:lnTo>
                        <a:lnTo>
                          <a:pt x="907" y="2143"/>
                        </a:lnTo>
                        <a:lnTo>
                          <a:pt x="894" y="2140"/>
                        </a:lnTo>
                        <a:lnTo>
                          <a:pt x="881" y="2138"/>
                        </a:lnTo>
                        <a:lnTo>
                          <a:pt x="868" y="2136"/>
                        </a:lnTo>
                        <a:lnTo>
                          <a:pt x="854" y="2132"/>
                        </a:lnTo>
                        <a:lnTo>
                          <a:pt x="842" y="2130"/>
                        </a:lnTo>
                        <a:lnTo>
                          <a:pt x="828" y="2127"/>
                        </a:lnTo>
                        <a:lnTo>
                          <a:pt x="816" y="2124"/>
                        </a:lnTo>
                        <a:lnTo>
                          <a:pt x="803" y="2121"/>
                        </a:lnTo>
                        <a:lnTo>
                          <a:pt x="791" y="2118"/>
                        </a:lnTo>
                        <a:lnTo>
                          <a:pt x="777" y="2113"/>
                        </a:lnTo>
                        <a:lnTo>
                          <a:pt x="765" y="2110"/>
                        </a:lnTo>
                        <a:lnTo>
                          <a:pt x="752" y="2106"/>
                        </a:lnTo>
                        <a:lnTo>
                          <a:pt x="740" y="2102"/>
                        </a:lnTo>
                        <a:lnTo>
                          <a:pt x="727" y="2097"/>
                        </a:lnTo>
                        <a:lnTo>
                          <a:pt x="715" y="2093"/>
                        </a:lnTo>
                        <a:lnTo>
                          <a:pt x="702" y="2088"/>
                        </a:lnTo>
                        <a:lnTo>
                          <a:pt x="690" y="2084"/>
                        </a:lnTo>
                        <a:lnTo>
                          <a:pt x="677" y="2079"/>
                        </a:lnTo>
                        <a:lnTo>
                          <a:pt x="665" y="2075"/>
                        </a:lnTo>
                        <a:lnTo>
                          <a:pt x="654" y="2069"/>
                        </a:lnTo>
                        <a:lnTo>
                          <a:pt x="641" y="2063"/>
                        </a:lnTo>
                        <a:lnTo>
                          <a:pt x="629" y="2059"/>
                        </a:lnTo>
                        <a:lnTo>
                          <a:pt x="617" y="2053"/>
                        </a:lnTo>
                        <a:lnTo>
                          <a:pt x="605" y="2047"/>
                        </a:lnTo>
                        <a:lnTo>
                          <a:pt x="593" y="2042"/>
                        </a:lnTo>
                        <a:lnTo>
                          <a:pt x="581" y="2035"/>
                        </a:lnTo>
                        <a:lnTo>
                          <a:pt x="570" y="2029"/>
                        </a:lnTo>
                        <a:lnTo>
                          <a:pt x="558" y="2022"/>
                        </a:lnTo>
                        <a:lnTo>
                          <a:pt x="547" y="2017"/>
                        </a:lnTo>
                        <a:lnTo>
                          <a:pt x="535" y="2010"/>
                        </a:lnTo>
                        <a:lnTo>
                          <a:pt x="524" y="2003"/>
                        </a:lnTo>
                        <a:lnTo>
                          <a:pt x="513" y="1996"/>
                        </a:lnTo>
                        <a:lnTo>
                          <a:pt x="501" y="1989"/>
                        </a:lnTo>
                        <a:lnTo>
                          <a:pt x="490" y="1981"/>
                        </a:lnTo>
                        <a:lnTo>
                          <a:pt x="479" y="1975"/>
                        </a:lnTo>
                        <a:lnTo>
                          <a:pt x="469" y="1967"/>
                        </a:lnTo>
                        <a:lnTo>
                          <a:pt x="457" y="1960"/>
                        </a:lnTo>
                        <a:lnTo>
                          <a:pt x="446" y="1952"/>
                        </a:lnTo>
                        <a:lnTo>
                          <a:pt x="436" y="1944"/>
                        </a:lnTo>
                        <a:lnTo>
                          <a:pt x="425" y="1936"/>
                        </a:lnTo>
                        <a:lnTo>
                          <a:pt x="415" y="1928"/>
                        </a:lnTo>
                        <a:lnTo>
                          <a:pt x="404" y="1920"/>
                        </a:lnTo>
                        <a:lnTo>
                          <a:pt x="394" y="1911"/>
                        </a:lnTo>
                        <a:lnTo>
                          <a:pt x="383" y="1903"/>
                        </a:lnTo>
                        <a:lnTo>
                          <a:pt x="373" y="1894"/>
                        </a:lnTo>
                        <a:lnTo>
                          <a:pt x="364" y="1886"/>
                        </a:lnTo>
                        <a:lnTo>
                          <a:pt x="354" y="1877"/>
                        </a:lnTo>
                        <a:lnTo>
                          <a:pt x="344" y="1868"/>
                        </a:lnTo>
                        <a:lnTo>
                          <a:pt x="335" y="1859"/>
                        </a:lnTo>
                        <a:lnTo>
                          <a:pt x="325" y="1850"/>
                        </a:lnTo>
                        <a:lnTo>
                          <a:pt x="315" y="1841"/>
                        </a:lnTo>
                        <a:lnTo>
                          <a:pt x="306" y="1831"/>
                        </a:lnTo>
                        <a:lnTo>
                          <a:pt x="297" y="1821"/>
                        </a:lnTo>
                        <a:lnTo>
                          <a:pt x="288" y="1812"/>
                        </a:lnTo>
                        <a:lnTo>
                          <a:pt x="279" y="1802"/>
                        </a:lnTo>
                        <a:lnTo>
                          <a:pt x="270" y="1792"/>
                        </a:lnTo>
                        <a:lnTo>
                          <a:pt x="262" y="1783"/>
                        </a:lnTo>
                        <a:lnTo>
                          <a:pt x="253" y="1773"/>
                        </a:lnTo>
                        <a:lnTo>
                          <a:pt x="245" y="1762"/>
                        </a:lnTo>
                        <a:lnTo>
                          <a:pt x="236" y="1752"/>
                        </a:lnTo>
                        <a:lnTo>
                          <a:pt x="228" y="1741"/>
                        </a:lnTo>
                        <a:lnTo>
                          <a:pt x="220" y="1731"/>
                        </a:lnTo>
                        <a:lnTo>
                          <a:pt x="212" y="1720"/>
                        </a:lnTo>
                        <a:lnTo>
                          <a:pt x="204" y="1710"/>
                        </a:lnTo>
                        <a:lnTo>
                          <a:pt x="196" y="1699"/>
                        </a:lnTo>
                        <a:lnTo>
                          <a:pt x="189" y="1687"/>
                        </a:lnTo>
                        <a:lnTo>
                          <a:pt x="181" y="1677"/>
                        </a:lnTo>
                        <a:lnTo>
                          <a:pt x="175" y="1666"/>
                        </a:lnTo>
                        <a:lnTo>
                          <a:pt x="167" y="1655"/>
                        </a:lnTo>
                        <a:lnTo>
                          <a:pt x="160" y="1643"/>
                        </a:lnTo>
                        <a:lnTo>
                          <a:pt x="153" y="1632"/>
                        </a:lnTo>
                        <a:lnTo>
                          <a:pt x="146" y="1621"/>
                        </a:lnTo>
                        <a:lnTo>
                          <a:pt x="139" y="1609"/>
                        </a:lnTo>
                        <a:lnTo>
                          <a:pt x="134" y="1598"/>
                        </a:lnTo>
                        <a:lnTo>
                          <a:pt x="127" y="1586"/>
                        </a:lnTo>
                        <a:lnTo>
                          <a:pt x="121" y="1575"/>
                        </a:lnTo>
                        <a:lnTo>
                          <a:pt x="114" y="1563"/>
                        </a:lnTo>
                        <a:lnTo>
                          <a:pt x="109" y="1551"/>
                        </a:lnTo>
                        <a:lnTo>
                          <a:pt x="103" y="1539"/>
                        </a:lnTo>
                        <a:lnTo>
                          <a:pt x="97" y="1527"/>
                        </a:lnTo>
                        <a:lnTo>
                          <a:pt x="93" y="1515"/>
                        </a:lnTo>
                        <a:lnTo>
                          <a:pt x="87" y="1502"/>
                        </a:lnTo>
                        <a:lnTo>
                          <a:pt x="81" y="1491"/>
                        </a:lnTo>
                        <a:lnTo>
                          <a:pt x="77" y="1479"/>
                        </a:lnTo>
                        <a:lnTo>
                          <a:pt x="72" y="1466"/>
                        </a:lnTo>
                        <a:lnTo>
                          <a:pt x="68" y="1454"/>
                        </a:lnTo>
                        <a:lnTo>
                          <a:pt x="63" y="1441"/>
                        </a:lnTo>
                        <a:lnTo>
                          <a:pt x="59" y="1429"/>
                        </a:lnTo>
                        <a:lnTo>
                          <a:pt x="54" y="1416"/>
                        </a:lnTo>
                        <a:lnTo>
                          <a:pt x="50" y="1404"/>
                        </a:lnTo>
                        <a:lnTo>
                          <a:pt x="46" y="1391"/>
                        </a:lnTo>
                        <a:lnTo>
                          <a:pt x="43" y="1379"/>
                        </a:lnTo>
                        <a:lnTo>
                          <a:pt x="38" y="1365"/>
                        </a:lnTo>
                        <a:lnTo>
                          <a:pt x="35" y="1353"/>
                        </a:lnTo>
                        <a:lnTo>
                          <a:pt x="32" y="1340"/>
                        </a:lnTo>
                        <a:lnTo>
                          <a:pt x="29" y="1328"/>
                        </a:lnTo>
                        <a:lnTo>
                          <a:pt x="26" y="1314"/>
                        </a:lnTo>
                        <a:lnTo>
                          <a:pt x="24" y="1302"/>
                        </a:lnTo>
                        <a:lnTo>
                          <a:pt x="20" y="1288"/>
                        </a:lnTo>
                        <a:lnTo>
                          <a:pt x="18" y="1275"/>
                        </a:lnTo>
                        <a:lnTo>
                          <a:pt x="16" y="1262"/>
                        </a:lnTo>
                        <a:lnTo>
                          <a:pt x="13" y="1249"/>
                        </a:lnTo>
                        <a:lnTo>
                          <a:pt x="11" y="1236"/>
                        </a:lnTo>
                        <a:lnTo>
                          <a:pt x="10" y="1223"/>
                        </a:lnTo>
                        <a:lnTo>
                          <a:pt x="8" y="1210"/>
                        </a:lnTo>
                        <a:lnTo>
                          <a:pt x="7" y="1197"/>
                        </a:lnTo>
                        <a:lnTo>
                          <a:pt x="5" y="1184"/>
                        </a:lnTo>
                        <a:lnTo>
                          <a:pt x="4" y="1171"/>
                        </a:lnTo>
                        <a:lnTo>
                          <a:pt x="3" y="1157"/>
                        </a:lnTo>
                        <a:lnTo>
                          <a:pt x="2" y="1144"/>
                        </a:lnTo>
                        <a:lnTo>
                          <a:pt x="1" y="1131"/>
                        </a:lnTo>
                        <a:lnTo>
                          <a:pt x="1" y="1118"/>
                        </a:lnTo>
                        <a:lnTo>
                          <a:pt x="0" y="1104"/>
                        </a:lnTo>
                        <a:lnTo>
                          <a:pt x="0" y="1092"/>
                        </a:lnTo>
                        <a:lnTo>
                          <a:pt x="0" y="1078"/>
                        </a:lnTo>
                        <a:lnTo>
                          <a:pt x="0" y="1064"/>
                        </a:lnTo>
                        <a:lnTo>
                          <a:pt x="0" y="1052"/>
                        </a:lnTo>
                        <a:lnTo>
                          <a:pt x="1" y="1038"/>
                        </a:lnTo>
                        <a:lnTo>
                          <a:pt x="1" y="1025"/>
                        </a:lnTo>
                        <a:lnTo>
                          <a:pt x="2" y="1012"/>
                        </a:lnTo>
                        <a:lnTo>
                          <a:pt x="3" y="999"/>
                        </a:lnTo>
                        <a:lnTo>
                          <a:pt x="4" y="985"/>
                        </a:lnTo>
                        <a:lnTo>
                          <a:pt x="5" y="972"/>
                        </a:lnTo>
                        <a:lnTo>
                          <a:pt x="7" y="959"/>
                        </a:lnTo>
                        <a:lnTo>
                          <a:pt x="8" y="946"/>
                        </a:lnTo>
                        <a:lnTo>
                          <a:pt x="10" y="933"/>
                        </a:lnTo>
                        <a:lnTo>
                          <a:pt x="11" y="920"/>
                        </a:lnTo>
                        <a:lnTo>
                          <a:pt x="13" y="907"/>
                        </a:lnTo>
                        <a:lnTo>
                          <a:pt x="16" y="894"/>
                        </a:lnTo>
                        <a:lnTo>
                          <a:pt x="18" y="881"/>
                        </a:lnTo>
                        <a:lnTo>
                          <a:pt x="20" y="868"/>
                        </a:lnTo>
                        <a:lnTo>
                          <a:pt x="24" y="854"/>
                        </a:lnTo>
                        <a:lnTo>
                          <a:pt x="26" y="842"/>
                        </a:lnTo>
                        <a:lnTo>
                          <a:pt x="29" y="828"/>
                        </a:lnTo>
                        <a:lnTo>
                          <a:pt x="32" y="816"/>
                        </a:lnTo>
                        <a:lnTo>
                          <a:pt x="35" y="803"/>
                        </a:lnTo>
                        <a:lnTo>
                          <a:pt x="38" y="791"/>
                        </a:lnTo>
                        <a:lnTo>
                          <a:pt x="43" y="777"/>
                        </a:lnTo>
                        <a:lnTo>
                          <a:pt x="46" y="765"/>
                        </a:lnTo>
                        <a:lnTo>
                          <a:pt x="50" y="752"/>
                        </a:lnTo>
                        <a:lnTo>
                          <a:pt x="54" y="740"/>
                        </a:lnTo>
                        <a:lnTo>
                          <a:pt x="59" y="727"/>
                        </a:lnTo>
                        <a:lnTo>
                          <a:pt x="63" y="715"/>
                        </a:lnTo>
                        <a:lnTo>
                          <a:pt x="68" y="702"/>
                        </a:lnTo>
                        <a:lnTo>
                          <a:pt x="72" y="690"/>
                        </a:lnTo>
                        <a:lnTo>
                          <a:pt x="77" y="677"/>
                        </a:lnTo>
                        <a:lnTo>
                          <a:pt x="81" y="665"/>
                        </a:lnTo>
                        <a:lnTo>
                          <a:pt x="87" y="654"/>
                        </a:lnTo>
                        <a:lnTo>
                          <a:pt x="93" y="641"/>
                        </a:lnTo>
                        <a:lnTo>
                          <a:pt x="97" y="629"/>
                        </a:lnTo>
                        <a:lnTo>
                          <a:pt x="103" y="617"/>
                        </a:lnTo>
                        <a:lnTo>
                          <a:pt x="109" y="605"/>
                        </a:lnTo>
                        <a:lnTo>
                          <a:pt x="114" y="593"/>
                        </a:lnTo>
                        <a:lnTo>
                          <a:pt x="121" y="581"/>
                        </a:lnTo>
                        <a:lnTo>
                          <a:pt x="127" y="570"/>
                        </a:lnTo>
                        <a:lnTo>
                          <a:pt x="134" y="558"/>
                        </a:lnTo>
                        <a:lnTo>
                          <a:pt x="139" y="547"/>
                        </a:lnTo>
                        <a:lnTo>
                          <a:pt x="146" y="535"/>
                        </a:lnTo>
                        <a:lnTo>
                          <a:pt x="153" y="524"/>
                        </a:lnTo>
                        <a:lnTo>
                          <a:pt x="160" y="513"/>
                        </a:lnTo>
                        <a:lnTo>
                          <a:pt x="167" y="501"/>
                        </a:lnTo>
                        <a:lnTo>
                          <a:pt x="175" y="490"/>
                        </a:lnTo>
                        <a:lnTo>
                          <a:pt x="181" y="479"/>
                        </a:lnTo>
                        <a:lnTo>
                          <a:pt x="189" y="469"/>
                        </a:lnTo>
                        <a:lnTo>
                          <a:pt x="196" y="457"/>
                        </a:lnTo>
                        <a:lnTo>
                          <a:pt x="204" y="446"/>
                        </a:lnTo>
                        <a:lnTo>
                          <a:pt x="212" y="436"/>
                        </a:lnTo>
                        <a:lnTo>
                          <a:pt x="220" y="425"/>
                        </a:lnTo>
                        <a:lnTo>
                          <a:pt x="228" y="415"/>
                        </a:lnTo>
                        <a:lnTo>
                          <a:pt x="236" y="404"/>
                        </a:lnTo>
                        <a:lnTo>
                          <a:pt x="245" y="394"/>
                        </a:lnTo>
                        <a:lnTo>
                          <a:pt x="253" y="383"/>
                        </a:lnTo>
                        <a:lnTo>
                          <a:pt x="262" y="373"/>
                        </a:lnTo>
                        <a:lnTo>
                          <a:pt x="270" y="364"/>
                        </a:lnTo>
                        <a:lnTo>
                          <a:pt x="279" y="354"/>
                        </a:lnTo>
                        <a:lnTo>
                          <a:pt x="288" y="344"/>
                        </a:lnTo>
                        <a:lnTo>
                          <a:pt x="297" y="335"/>
                        </a:lnTo>
                        <a:lnTo>
                          <a:pt x="306" y="325"/>
                        </a:lnTo>
                        <a:lnTo>
                          <a:pt x="315" y="315"/>
                        </a:lnTo>
                        <a:lnTo>
                          <a:pt x="325" y="306"/>
                        </a:lnTo>
                        <a:lnTo>
                          <a:pt x="335" y="297"/>
                        </a:lnTo>
                        <a:lnTo>
                          <a:pt x="344" y="288"/>
                        </a:lnTo>
                        <a:lnTo>
                          <a:pt x="354" y="279"/>
                        </a:lnTo>
                        <a:lnTo>
                          <a:pt x="364" y="270"/>
                        </a:lnTo>
                        <a:lnTo>
                          <a:pt x="373" y="262"/>
                        </a:lnTo>
                        <a:lnTo>
                          <a:pt x="383" y="253"/>
                        </a:lnTo>
                        <a:lnTo>
                          <a:pt x="394" y="245"/>
                        </a:lnTo>
                        <a:lnTo>
                          <a:pt x="404" y="236"/>
                        </a:lnTo>
                        <a:lnTo>
                          <a:pt x="415" y="228"/>
                        </a:lnTo>
                        <a:lnTo>
                          <a:pt x="425" y="220"/>
                        </a:lnTo>
                        <a:lnTo>
                          <a:pt x="436" y="212"/>
                        </a:lnTo>
                        <a:lnTo>
                          <a:pt x="446" y="204"/>
                        </a:lnTo>
                        <a:lnTo>
                          <a:pt x="457" y="196"/>
                        </a:lnTo>
                        <a:lnTo>
                          <a:pt x="469" y="189"/>
                        </a:lnTo>
                        <a:lnTo>
                          <a:pt x="479" y="181"/>
                        </a:lnTo>
                        <a:lnTo>
                          <a:pt x="490" y="175"/>
                        </a:lnTo>
                        <a:lnTo>
                          <a:pt x="501" y="167"/>
                        </a:lnTo>
                        <a:lnTo>
                          <a:pt x="513" y="160"/>
                        </a:lnTo>
                        <a:lnTo>
                          <a:pt x="524" y="153"/>
                        </a:lnTo>
                        <a:lnTo>
                          <a:pt x="535" y="146"/>
                        </a:lnTo>
                        <a:lnTo>
                          <a:pt x="547" y="139"/>
                        </a:lnTo>
                        <a:lnTo>
                          <a:pt x="558" y="134"/>
                        </a:lnTo>
                        <a:lnTo>
                          <a:pt x="570" y="127"/>
                        </a:lnTo>
                        <a:lnTo>
                          <a:pt x="581" y="121"/>
                        </a:lnTo>
                        <a:lnTo>
                          <a:pt x="593" y="114"/>
                        </a:lnTo>
                        <a:lnTo>
                          <a:pt x="605" y="109"/>
                        </a:lnTo>
                        <a:lnTo>
                          <a:pt x="617" y="103"/>
                        </a:lnTo>
                        <a:lnTo>
                          <a:pt x="629" y="97"/>
                        </a:lnTo>
                        <a:lnTo>
                          <a:pt x="641" y="93"/>
                        </a:lnTo>
                        <a:lnTo>
                          <a:pt x="654" y="87"/>
                        </a:lnTo>
                        <a:lnTo>
                          <a:pt x="665" y="81"/>
                        </a:lnTo>
                        <a:lnTo>
                          <a:pt x="677" y="77"/>
                        </a:lnTo>
                        <a:lnTo>
                          <a:pt x="690" y="72"/>
                        </a:lnTo>
                        <a:lnTo>
                          <a:pt x="702" y="68"/>
                        </a:lnTo>
                        <a:lnTo>
                          <a:pt x="715" y="63"/>
                        </a:lnTo>
                        <a:lnTo>
                          <a:pt x="727" y="59"/>
                        </a:lnTo>
                        <a:lnTo>
                          <a:pt x="740" y="54"/>
                        </a:lnTo>
                        <a:lnTo>
                          <a:pt x="752" y="50"/>
                        </a:lnTo>
                        <a:lnTo>
                          <a:pt x="765" y="46"/>
                        </a:lnTo>
                        <a:lnTo>
                          <a:pt x="777" y="43"/>
                        </a:lnTo>
                        <a:lnTo>
                          <a:pt x="791" y="38"/>
                        </a:lnTo>
                        <a:lnTo>
                          <a:pt x="803" y="35"/>
                        </a:lnTo>
                        <a:lnTo>
                          <a:pt x="816" y="32"/>
                        </a:lnTo>
                        <a:lnTo>
                          <a:pt x="828" y="29"/>
                        </a:lnTo>
                        <a:lnTo>
                          <a:pt x="842" y="26"/>
                        </a:lnTo>
                        <a:lnTo>
                          <a:pt x="854" y="24"/>
                        </a:lnTo>
                        <a:lnTo>
                          <a:pt x="868" y="20"/>
                        </a:lnTo>
                        <a:lnTo>
                          <a:pt x="881" y="18"/>
                        </a:lnTo>
                        <a:lnTo>
                          <a:pt x="894" y="16"/>
                        </a:lnTo>
                        <a:lnTo>
                          <a:pt x="907" y="13"/>
                        </a:lnTo>
                        <a:lnTo>
                          <a:pt x="920" y="11"/>
                        </a:lnTo>
                        <a:lnTo>
                          <a:pt x="933" y="10"/>
                        </a:lnTo>
                        <a:lnTo>
                          <a:pt x="946" y="8"/>
                        </a:lnTo>
                        <a:lnTo>
                          <a:pt x="959" y="7"/>
                        </a:lnTo>
                        <a:lnTo>
                          <a:pt x="972" y="5"/>
                        </a:lnTo>
                        <a:lnTo>
                          <a:pt x="985" y="4"/>
                        </a:lnTo>
                        <a:lnTo>
                          <a:pt x="999" y="3"/>
                        </a:lnTo>
                        <a:lnTo>
                          <a:pt x="1012" y="2"/>
                        </a:lnTo>
                        <a:lnTo>
                          <a:pt x="1025" y="1"/>
                        </a:lnTo>
                        <a:lnTo>
                          <a:pt x="1038" y="1"/>
                        </a:lnTo>
                        <a:lnTo>
                          <a:pt x="1052" y="0"/>
                        </a:lnTo>
                        <a:lnTo>
                          <a:pt x="1064" y="0"/>
                        </a:lnTo>
                        <a:lnTo>
                          <a:pt x="1078" y="0"/>
                        </a:lnTo>
                        <a:lnTo>
                          <a:pt x="1092" y="0"/>
                        </a:lnTo>
                        <a:lnTo>
                          <a:pt x="1104" y="0"/>
                        </a:lnTo>
                        <a:lnTo>
                          <a:pt x="1118" y="1"/>
                        </a:lnTo>
                        <a:lnTo>
                          <a:pt x="1131" y="1"/>
                        </a:lnTo>
                        <a:lnTo>
                          <a:pt x="1144" y="2"/>
                        </a:lnTo>
                        <a:lnTo>
                          <a:pt x="1157" y="3"/>
                        </a:lnTo>
                        <a:lnTo>
                          <a:pt x="1171" y="4"/>
                        </a:lnTo>
                        <a:lnTo>
                          <a:pt x="1184" y="5"/>
                        </a:lnTo>
                        <a:lnTo>
                          <a:pt x="1197" y="7"/>
                        </a:lnTo>
                        <a:lnTo>
                          <a:pt x="1210" y="8"/>
                        </a:lnTo>
                        <a:lnTo>
                          <a:pt x="1223" y="10"/>
                        </a:lnTo>
                        <a:lnTo>
                          <a:pt x="1236" y="11"/>
                        </a:lnTo>
                        <a:lnTo>
                          <a:pt x="1249" y="13"/>
                        </a:lnTo>
                        <a:lnTo>
                          <a:pt x="1262" y="16"/>
                        </a:lnTo>
                        <a:lnTo>
                          <a:pt x="1275" y="18"/>
                        </a:lnTo>
                        <a:lnTo>
                          <a:pt x="1288" y="20"/>
                        </a:lnTo>
                        <a:lnTo>
                          <a:pt x="1302" y="24"/>
                        </a:lnTo>
                        <a:lnTo>
                          <a:pt x="1314" y="26"/>
                        </a:lnTo>
                        <a:lnTo>
                          <a:pt x="1328" y="29"/>
                        </a:lnTo>
                        <a:lnTo>
                          <a:pt x="1340" y="32"/>
                        </a:lnTo>
                        <a:lnTo>
                          <a:pt x="1353" y="35"/>
                        </a:lnTo>
                        <a:lnTo>
                          <a:pt x="1365" y="38"/>
                        </a:lnTo>
                        <a:lnTo>
                          <a:pt x="1379" y="43"/>
                        </a:lnTo>
                        <a:lnTo>
                          <a:pt x="1391" y="46"/>
                        </a:lnTo>
                        <a:lnTo>
                          <a:pt x="1404" y="50"/>
                        </a:lnTo>
                        <a:lnTo>
                          <a:pt x="1416" y="54"/>
                        </a:lnTo>
                        <a:lnTo>
                          <a:pt x="1429" y="59"/>
                        </a:lnTo>
                        <a:lnTo>
                          <a:pt x="1441" y="63"/>
                        </a:lnTo>
                        <a:lnTo>
                          <a:pt x="1454" y="68"/>
                        </a:lnTo>
                        <a:lnTo>
                          <a:pt x="1466" y="72"/>
                        </a:lnTo>
                        <a:lnTo>
                          <a:pt x="1479" y="77"/>
                        </a:lnTo>
                        <a:lnTo>
                          <a:pt x="1491" y="81"/>
                        </a:lnTo>
                        <a:lnTo>
                          <a:pt x="1502" y="87"/>
                        </a:lnTo>
                        <a:lnTo>
                          <a:pt x="1515" y="93"/>
                        </a:lnTo>
                        <a:lnTo>
                          <a:pt x="1527" y="97"/>
                        </a:lnTo>
                        <a:lnTo>
                          <a:pt x="1539" y="103"/>
                        </a:lnTo>
                        <a:lnTo>
                          <a:pt x="1551" y="109"/>
                        </a:lnTo>
                        <a:lnTo>
                          <a:pt x="1563" y="114"/>
                        </a:lnTo>
                        <a:lnTo>
                          <a:pt x="1575" y="121"/>
                        </a:lnTo>
                        <a:lnTo>
                          <a:pt x="1586" y="127"/>
                        </a:lnTo>
                        <a:lnTo>
                          <a:pt x="1598" y="134"/>
                        </a:lnTo>
                        <a:lnTo>
                          <a:pt x="1609" y="139"/>
                        </a:lnTo>
                        <a:lnTo>
                          <a:pt x="1621" y="146"/>
                        </a:lnTo>
                        <a:lnTo>
                          <a:pt x="1632" y="153"/>
                        </a:lnTo>
                        <a:lnTo>
                          <a:pt x="1643" y="160"/>
                        </a:lnTo>
                        <a:lnTo>
                          <a:pt x="1655" y="167"/>
                        </a:lnTo>
                        <a:lnTo>
                          <a:pt x="1666" y="175"/>
                        </a:lnTo>
                        <a:lnTo>
                          <a:pt x="1677" y="181"/>
                        </a:lnTo>
                        <a:lnTo>
                          <a:pt x="1687" y="189"/>
                        </a:lnTo>
                        <a:lnTo>
                          <a:pt x="1699" y="196"/>
                        </a:lnTo>
                        <a:lnTo>
                          <a:pt x="1710" y="204"/>
                        </a:lnTo>
                        <a:lnTo>
                          <a:pt x="1720" y="212"/>
                        </a:lnTo>
                        <a:lnTo>
                          <a:pt x="1731" y="220"/>
                        </a:lnTo>
                        <a:lnTo>
                          <a:pt x="1741" y="228"/>
                        </a:lnTo>
                        <a:lnTo>
                          <a:pt x="1752" y="236"/>
                        </a:lnTo>
                        <a:lnTo>
                          <a:pt x="1762" y="245"/>
                        </a:lnTo>
                        <a:lnTo>
                          <a:pt x="1773" y="253"/>
                        </a:lnTo>
                        <a:lnTo>
                          <a:pt x="1783" y="262"/>
                        </a:lnTo>
                        <a:lnTo>
                          <a:pt x="1792" y="270"/>
                        </a:lnTo>
                        <a:lnTo>
                          <a:pt x="1802" y="279"/>
                        </a:lnTo>
                        <a:lnTo>
                          <a:pt x="1812" y="288"/>
                        </a:lnTo>
                        <a:lnTo>
                          <a:pt x="1821" y="297"/>
                        </a:lnTo>
                        <a:lnTo>
                          <a:pt x="1831" y="306"/>
                        </a:lnTo>
                        <a:lnTo>
                          <a:pt x="1841" y="315"/>
                        </a:lnTo>
                        <a:lnTo>
                          <a:pt x="1850" y="325"/>
                        </a:lnTo>
                        <a:lnTo>
                          <a:pt x="1859" y="335"/>
                        </a:lnTo>
                        <a:lnTo>
                          <a:pt x="1868" y="344"/>
                        </a:lnTo>
                        <a:lnTo>
                          <a:pt x="1877" y="354"/>
                        </a:lnTo>
                        <a:lnTo>
                          <a:pt x="1886" y="364"/>
                        </a:lnTo>
                        <a:lnTo>
                          <a:pt x="1894" y="373"/>
                        </a:lnTo>
                        <a:lnTo>
                          <a:pt x="1903" y="383"/>
                        </a:lnTo>
                        <a:lnTo>
                          <a:pt x="1911" y="394"/>
                        </a:lnTo>
                        <a:lnTo>
                          <a:pt x="1920" y="404"/>
                        </a:lnTo>
                        <a:lnTo>
                          <a:pt x="1928" y="415"/>
                        </a:lnTo>
                        <a:lnTo>
                          <a:pt x="1936" y="425"/>
                        </a:lnTo>
                        <a:lnTo>
                          <a:pt x="1944" y="436"/>
                        </a:lnTo>
                        <a:lnTo>
                          <a:pt x="1952" y="446"/>
                        </a:lnTo>
                        <a:lnTo>
                          <a:pt x="1960" y="457"/>
                        </a:lnTo>
                        <a:lnTo>
                          <a:pt x="1967" y="469"/>
                        </a:lnTo>
                        <a:lnTo>
                          <a:pt x="1975" y="479"/>
                        </a:lnTo>
                        <a:lnTo>
                          <a:pt x="1981" y="490"/>
                        </a:lnTo>
                        <a:lnTo>
                          <a:pt x="1989" y="501"/>
                        </a:lnTo>
                        <a:lnTo>
                          <a:pt x="1996" y="513"/>
                        </a:lnTo>
                        <a:lnTo>
                          <a:pt x="2003" y="524"/>
                        </a:lnTo>
                        <a:lnTo>
                          <a:pt x="2010" y="535"/>
                        </a:lnTo>
                        <a:lnTo>
                          <a:pt x="2017" y="547"/>
                        </a:lnTo>
                        <a:lnTo>
                          <a:pt x="2022" y="558"/>
                        </a:lnTo>
                        <a:lnTo>
                          <a:pt x="2029" y="570"/>
                        </a:lnTo>
                        <a:lnTo>
                          <a:pt x="2035" y="581"/>
                        </a:lnTo>
                        <a:lnTo>
                          <a:pt x="2042" y="593"/>
                        </a:lnTo>
                        <a:lnTo>
                          <a:pt x="2047" y="605"/>
                        </a:lnTo>
                        <a:lnTo>
                          <a:pt x="2053" y="617"/>
                        </a:lnTo>
                        <a:lnTo>
                          <a:pt x="2059" y="629"/>
                        </a:lnTo>
                        <a:lnTo>
                          <a:pt x="2063" y="641"/>
                        </a:lnTo>
                        <a:lnTo>
                          <a:pt x="2069" y="654"/>
                        </a:lnTo>
                        <a:lnTo>
                          <a:pt x="2075" y="665"/>
                        </a:lnTo>
                        <a:lnTo>
                          <a:pt x="2079" y="677"/>
                        </a:lnTo>
                        <a:lnTo>
                          <a:pt x="2084" y="690"/>
                        </a:lnTo>
                        <a:lnTo>
                          <a:pt x="2088" y="702"/>
                        </a:lnTo>
                        <a:lnTo>
                          <a:pt x="2093" y="715"/>
                        </a:lnTo>
                        <a:lnTo>
                          <a:pt x="2097" y="727"/>
                        </a:lnTo>
                        <a:lnTo>
                          <a:pt x="2102" y="740"/>
                        </a:lnTo>
                        <a:lnTo>
                          <a:pt x="2106" y="752"/>
                        </a:lnTo>
                        <a:lnTo>
                          <a:pt x="2110" y="765"/>
                        </a:lnTo>
                        <a:lnTo>
                          <a:pt x="2113" y="777"/>
                        </a:lnTo>
                        <a:lnTo>
                          <a:pt x="2118" y="791"/>
                        </a:lnTo>
                        <a:lnTo>
                          <a:pt x="2121" y="803"/>
                        </a:lnTo>
                        <a:lnTo>
                          <a:pt x="2124" y="816"/>
                        </a:lnTo>
                        <a:lnTo>
                          <a:pt x="2127" y="828"/>
                        </a:lnTo>
                        <a:lnTo>
                          <a:pt x="2130" y="842"/>
                        </a:lnTo>
                        <a:lnTo>
                          <a:pt x="2132" y="854"/>
                        </a:lnTo>
                        <a:lnTo>
                          <a:pt x="2136" y="868"/>
                        </a:lnTo>
                        <a:lnTo>
                          <a:pt x="2138" y="881"/>
                        </a:lnTo>
                        <a:lnTo>
                          <a:pt x="2140" y="894"/>
                        </a:lnTo>
                        <a:lnTo>
                          <a:pt x="2143" y="907"/>
                        </a:lnTo>
                        <a:lnTo>
                          <a:pt x="2145" y="920"/>
                        </a:lnTo>
                        <a:lnTo>
                          <a:pt x="2146" y="933"/>
                        </a:lnTo>
                        <a:lnTo>
                          <a:pt x="2148" y="946"/>
                        </a:lnTo>
                        <a:lnTo>
                          <a:pt x="2149" y="959"/>
                        </a:lnTo>
                        <a:lnTo>
                          <a:pt x="2151" y="972"/>
                        </a:lnTo>
                        <a:lnTo>
                          <a:pt x="2152" y="985"/>
                        </a:lnTo>
                        <a:lnTo>
                          <a:pt x="2153" y="999"/>
                        </a:lnTo>
                        <a:lnTo>
                          <a:pt x="2154" y="1012"/>
                        </a:lnTo>
                        <a:lnTo>
                          <a:pt x="2155" y="1025"/>
                        </a:lnTo>
                        <a:lnTo>
                          <a:pt x="2155" y="1038"/>
                        </a:lnTo>
                        <a:lnTo>
                          <a:pt x="2156" y="1052"/>
                        </a:lnTo>
                        <a:lnTo>
                          <a:pt x="2156" y="1078"/>
                        </a:lnTo>
                        <a:close/>
                        <a:moveTo>
                          <a:pt x="2100" y="1078"/>
                        </a:moveTo>
                        <a:lnTo>
                          <a:pt x="2100" y="1090"/>
                        </a:lnTo>
                        <a:lnTo>
                          <a:pt x="2100" y="1103"/>
                        </a:lnTo>
                        <a:lnTo>
                          <a:pt x="2098" y="1115"/>
                        </a:lnTo>
                        <a:lnTo>
                          <a:pt x="2098" y="1128"/>
                        </a:lnTo>
                        <a:lnTo>
                          <a:pt x="2097" y="1140"/>
                        </a:lnTo>
                        <a:lnTo>
                          <a:pt x="2097" y="1153"/>
                        </a:lnTo>
                        <a:lnTo>
                          <a:pt x="2096" y="1165"/>
                        </a:lnTo>
                        <a:lnTo>
                          <a:pt x="2095" y="1178"/>
                        </a:lnTo>
                        <a:lnTo>
                          <a:pt x="2094" y="1190"/>
                        </a:lnTo>
                        <a:lnTo>
                          <a:pt x="2092" y="1203"/>
                        </a:lnTo>
                        <a:lnTo>
                          <a:pt x="2090" y="1215"/>
                        </a:lnTo>
                        <a:lnTo>
                          <a:pt x="2088" y="1228"/>
                        </a:lnTo>
                        <a:lnTo>
                          <a:pt x="2087" y="1240"/>
                        </a:lnTo>
                        <a:lnTo>
                          <a:pt x="2085" y="1253"/>
                        </a:lnTo>
                        <a:lnTo>
                          <a:pt x="2082" y="1265"/>
                        </a:lnTo>
                        <a:lnTo>
                          <a:pt x="2080" y="1278"/>
                        </a:lnTo>
                        <a:lnTo>
                          <a:pt x="2077" y="1289"/>
                        </a:lnTo>
                        <a:lnTo>
                          <a:pt x="2075" y="1302"/>
                        </a:lnTo>
                        <a:lnTo>
                          <a:pt x="2072" y="1314"/>
                        </a:lnTo>
                        <a:lnTo>
                          <a:pt x="2069" y="1327"/>
                        </a:lnTo>
                        <a:lnTo>
                          <a:pt x="2065" y="1338"/>
                        </a:lnTo>
                        <a:lnTo>
                          <a:pt x="2062" y="1350"/>
                        </a:lnTo>
                        <a:lnTo>
                          <a:pt x="2059" y="1363"/>
                        </a:lnTo>
                        <a:lnTo>
                          <a:pt x="2055" y="1374"/>
                        </a:lnTo>
                        <a:lnTo>
                          <a:pt x="2052" y="1387"/>
                        </a:lnTo>
                        <a:lnTo>
                          <a:pt x="2048" y="1398"/>
                        </a:lnTo>
                        <a:lnTo>
                          <a:pt x="2044" y="1411"/>
                        </a:lnTo>
                        <a:lnTo>
                          <a:pt x="2039" y="1422"/>
                        </a:lnTo>
                        <a:lnTo>
                          <a:pt x="2036" y="1434"/>
                        </a:lnTo>
                        <a:lnTo>
                          <a:pt x="2031" y="1446"/>
                        </a:lnTo>
                        <a:lnTo>
                          <a:pt x="2027" y="1457"/>
                        </a:lnTo>
                        <a:lnTo>
                          <a:pt x="2021" y="1468"/>
                        </a:lnTo>
                        <a:lnTo>
                          <a:pt x="2017" y="1481"/>
                        </a:lnTo>
                        <a:lnTo>
                          <a:pt x="2012" y="1492"/>
                        </a:lnTo>
                        <a:lnTo>
                          <a:pt x="2006" y="1504"/>
                        </a:lnTo>
                        <a:lnTo>
                          <a:pt x="2002" y="1515"/>
                        </a:lnTo>
                        <a:lnTo>
                          <a:pt x="1996" y="1526"/>
                        </a:lnTo>
                        <a:lnTo>
                          <a:pt x="1991" y="1538"/>
                        </a:lnTo>
                        <a:lnTo>
                          <a:pt x="1985" y="1548"/>
                        </a:lnTo>
                        <a:lnTo>
                          <a:pt x="1979" y="1559"/>
                        </a:lnTo>
                        <a:lnTo>
                          <a:pt x="1972" y="1571"/>
                        </a:lnTo>
                        <a:lnTo>
                          <a:pt x="1967" y="1582"/>
                        </a:lnTo>
                        <a:lnTo>
                          <a:pt x="1961" y="1592"/>
                        </a:lnTo>
                        <a:lnTo>
                          <a:pt x="1954" y="1604"/>
                        </a:lnTo>
                        <a:lnTo>
                          <a:pt x="1947" y="1614"/>
                        </a:lnTo>
                        <a:lnTo>
                          <a:pt x="1941" y="1624"/>
                        </a:lnTo>
                        <a:lnTo>
                          <a:pt x="1934" y="1635"/>
                        </a:lnTo>
                        <a:lnTo>
                          <a:pt x="1927" y="1646"/>
                        </a:lnTo>
                        <a:lnTo>
                          <a:pt x="1920" y="1656"/>
                        </a:lnTo>
                        <a:lnTo>
                          <a:pt x="1913" y="1666"/>
                        </a:lnTo>
                        <a:lnTo>
                          <a:pt x="1905" y="1676"/>
                        </a:lnTo>
                        <a:lnTo>
                          <a:pt x="1899" y="1686"/>
                        </a:lnTo>
                        <a:lnTo>
                          <a:pt x="1891" y="1697"/>
                        </a:lnTo>
                        <a:lnTo>
                          <a:pt x="1884" y="1707"/>
                        </a:lnTo>
                        <a:lnTo>
                          <a:pt x="1876" y="1716"/>
                        </a:lnTo>
                        <a:lnTo>
                          <a:pt x="1868" y="1726"/>
                        </a:lnTo>
                        <a:lnTo>
                          <a:pt x="1860" y="1735"/>
                        </a:lnTo>
                        <a:lnTo>
                          <a:pt x="1851" y="1745"/>
                        </a:lnTo>
                        <a:lnTo>
                          <a:pt x="1843" y="1754"/>
                        </a:lnTo>
                        <a:lnTo>
                          <a:pt x="1835" y="1764"/>
                        </a:lnTo>
                        <a:lnTo>
                          <a:pt x="1826" y="1774"/>
                        </a:lnTo>
                        <a:lnTo>
                          <a:pt x="1818" y="1783"/>
                        </a:lnTo>
                        <a:lnTo>
                          <a:pt x="1809" y="1792"/>
                        </a:lnTo>
                        <a:lnTo>
                          <a:pt x="1800" y="1800"/>
                        </a:lnTo>
                        <a:lnTo>
                          <a:pt x="1792" y="1809"/>
                        </a:lnTo>
                        <a:lnTo>
                          <a:pt x="1783" y="1818"/>
                        </a:lnTo>
                        <a:lnTo>
                          <a:pt x="1774" y="1826"/>
                        </a:lnTo>
                        <a:lnTo>
                          <a:pt x="1764" y="1835"/>
                        </a:lnTo>
                        <a:lnTo>
                          <a:pt x="1754" y="1843"/>
                        </a:lnTo>
                        <a:lnTo>
                          <a:pt x="1745" y="1851"/>
                        </a:lnTo>
                        <a:lnTo>
                          <a:pt x="1735" y="1860"/>
                        </a:lnTo>
                        <a:lnTo>
                          <a:pt x="1726" y="1868"/>
                        </a:lnTo>
                        <a:lnTo>
                          <a:pt x="1716" y="1876"/>
                        </a:lnTo>
                        <a:lnTo>
                          <a:pt x="1707" y="1884"/>
                        </a:lnTo>
                        <a:lnTo>
                          <a:pt x="1697" y="1891"/>
                        </a:lnTo>
                        <a:lnTo>
                          <a:pt x="1686" y="1899"/>
                        </a:lnTo>
                        <a:lnTo>
                          <a:pt x="1676" y="1905"/>
                        </a:lnTo>
                        <a:lnTo>
                          <a:pt x="1666" y="1913"/>
                        </a:lnTo>
                        <a:lnTo>
                          <a:pt x="1656" y="1920"/>
                        </a:lnTo>
                        <a:lnTo>
                          <a:pt x="1646" y="1927"/>
                        </a:lnTo>
                        <a:lnTo>
                          <a:pt x="1635" y="1934"/>
                        </a:lnTo>
                        <a:lnTo>
                          <a:pt x="1624" y="1941"/>
                        </a:lnTo>
                        <a:lnTo>
                          <a:pt x="1614" y="1947"/>
                        </a:lnTo>
                        <a:lnTo>
                          <a:pt x="1604" y="1954"/>
                        </a:lnTo>
                        <a:lnTo>
                          <a:pt x="1592" y="1961"/>
                        </a:lnTo>
                        <a:lnTo>
                          <a:pt x="1582" y="1967"/>
                        </a:lnTo>
                        <a:lnTo>
                          <a:pt x="1571" y="1972"/>
                        </a:lnTo>
                        <a:lnTo>
                          <a:pt x="1559" y="1979"/>
                        </a:lnTo>
                        <a:lnTo>
                          <a:pt x="1548" y="1985"/>
                        </a:lnTo>
                        <a:lnTo>
                          <a:pt x="1538" y="1991"/>
                        </a:lnTo>
                        <a:lnTo>
                          <a:pt x="1526" y="1996"/>
                        </a:lnTo>
                        <a:lnTo>
                          <a:pt x="1515" y="2002"/>
                        </a:lnTo>
                        <a:lnTo>
                          <a:pt x="1504" y="2006"/>
                        </a:lnTo>
                        <a:lnTo>
                          <a:pt x="1492" y="2012"/>
                        </a:lnTo>
                        <a:lnTo>
                          <a:pt x="1481" y="2017"/>
                        </a:lnTo>
                        <a:lnTo>
                          <a:pt x="1468" y="2021"/>
                        </a:lnTo>
                        <a:lnTo>
                          <a:pt x="1457" y="2027"/>
                        </a:lnTo>
                        <a:lnTo>
                          <a:pt x="1446" y="2031"/>
                        </a:lnTo>
                        <a:lnTo>
                          <a:pt x="1434" y="2036"/>
                        </a:lnTo>
                        <a:lnTo>
                          <a:pt x="1422" y="2039"/>
                        </a:lnTo>
                        <a:lnTo>
                          <a:pt x="1411" y="2044"/>
                        </a:lnTo>
                        <a:lnTo>
                          <a:pt x="1398" y="2048"/>
                        </a:lnTo>
                        <a:lnTo>
                          <a:pt x="1387" y="2052"/>
                        </a:lnTo>
                        <a:lnTo>
                          <a:pt x="1374" y="2055"/>
                        </a:lnTo>
                        <a:lnTo>
                          <a:pt x="1363" y="2059"/>
                        </a:lnTo>
                        <a:lnTo>
                          <a:pt x="1350" y="2062"/>
                        </a:lnTo>
                        <a:lnTo>
                          <a:pt x="1338" y="2065"/>
                        </a:lnTo>
                        <a:lnTo>
                          <a:pt x="1327" y="2069"/>
                        </a:lnTo>
                        <a:lnTo>
                          <a:pt x="1314" y="2072"/>
                        </a:lnTo>
                        <a:lnTo>
                          <a:pt x="1302" y="2075"/>
                        </a:lnTo>
                        <a:lnTo>
                          <a:pt x="1289" y="2077"/>
                        </a:lnTo>
                        <a:lnTo>
                          <a:pt x="1278" y="2080"/>
                        </a:lnTo>
                        <a:lnTo>
                          <a:pt x="1265" y="2082"/>
                        </a:lnTo>
                        <a:lnTo>
                          <a:pt x="1253" y="2085"/>
                        </a:lnTo>
                        <a:lnTo>
                          <a:pt x="1240" y="2087"/>
                        </a:lnTo>
                        <a:lnTo>
                          <a:pt x="1228" y="2088"/>
                        </a:lnTo>
                        <a:lnTo>
                          <a:pt x="1215" y="2090"/>
                        </a:lnTo>
                        <a:lnTo>
                          <a:pt x="1203" y="2092"/>
                        </a:lnTo>
                        <a:lnTo>
                          <a:pt x="1190" y="2094"/>
                        </a:lnTo>
                        <a:lnTo>
                          <a:pt x="1178" y="2095"/>
                        </a:lnTo>
                        <a:lnTo>
                          <a:pt x="1165" y="2096"/>
                        </a:lnTo>
                        <a:lnTo>
                          <a:pt x="1153" y="2097"/>
                        </a:lnTo>
                        <a:lnTo>
                          <a:pt x="1140" y="2097"/>
                        </a:lnTo>
                        <a:lnTo>
                          <a:pt x="1128" y="2098"/>
                        </a:lnTo>
                        <a:lnTo>
                          <a:pt x="1115" y="2098"/>
                        </a:lnTo>
                        <a:lnTo>
                          <a:pt x="1103" y="2100"/>
                        </a:lnTo>
                        <a:lnTo>
                          <a:pt x="1090" y="2100"/>
                        </a:lnTo>
                        <a:lnTo>
                          <a:pt x="1078" y="2100"/>
                        </a:lnTo>
                        <a:lnTo>
                          <a:pt x="1066" y="2100"/>
                        </a:lnTo>
                        <a:lnTo>
                          <a:pt x="1053" y="2100"/>
                        </a:lnTo>
                        <a:lnTo>
                          <a:pt x="1041" y="2098"/>
                        </a:lnTo>
                        <a:lnTo>
                          <a:pt x="1028" y="2098"/>
                        </a:lnTo>
                        <a:lnTo>
                          <a:pt x="1016" y="2097"/>
                        </a:lnTo>
                        <a:lnTo>
                          <a:pt x="1003" y="2097"/>
                        </a:lnTo>
                        <a:lnTo>
                          <a:pt x="991" y="2096"/>
                        </a:lnTo>
                        <a:lnTo>
                          <a:pt x="978" y="2095"/>
                        </a:lnTo>
                        <a:lnTo>
                          <a:pt x="966" y="2094"/>
                        </a:lnTo>
                        <a:lnTo>
                          <a:pt x="953" y="2092"/>
                        </a:lnTo>
                        <a:lnTo>
                          <a:pt x="941" y="2090"/>
                        </a:lnTo>
                        <a:lnTo>
                          <a:pt x="928" y="2088"/>
                        </a:lnTo>
                        <a:lnTo>
                          <a:pt x="916" y="2087"/>
                        </a:lnTo>
                        <a:lnTo>
                          <a:pt x="903" y="2085"/>
                        </a:lnTo>
                        <a:lnTo>
                          <a:pt x="891" y="2082"/>
                        </a:lnTo>
                        <a:lnTo>
                          <a:pt x="878" y="2080"/>
                        </a:lnTo>
                        <a:lnTo>
                          <a:pt x="867" y="2077"/>
                        </a:lnTo>
                        <a:lnTo>
                          <a:pt x="854" y="2075"/>
                        </a:lnTo>
                        <a:lnTo>
                          <a:pt x="842" y="2072"/>
                        </a:lnTo>
                        <a:lnTo>
                          <a:pt x="829" y="2069"/>
                        </a:lnTo>
                        <a:lnTo>
                          <a:pt x="818" y="2065"/>
                        </a:lnTo>
                        <a:lnTo>
                          <a:pt x="806" y="2062"/>
                        </a:lnTo>
                        <a:lnTo>
                          <a:pt x="793" y="2059"/>
                        </a:lnTo>
                        <a:lnTo>
                          <a:pt x="782" y="2055"/>
                        </a:lnTo>
                        <a:lnTo>
                          <a:pt x="769" y="2052"/>
                        </a:lnTo>
                        <a:lnTo>
                          <a:pt x="758" y="2048"/>
                        </a:lnTo>
                        <a:lnTo>
                          <a:pt x="745" y="2044"/>
                        </a:lnTo>
                        <a:lnTo>
                          <a:pt x="734" y="2039"/>
                        </a:lnTo>
                        <a:lnTo>
                          <a:pt x="722" y="2036"/>
                        </a:lnTo>
                        <a:lnTo>
                          <a:pt x="710" y="2031"/>
                        </a:lnTo>
                        <a:lnTo>
                          <a:pt x="699" y="2027"/>
                        </a:lnTo>
                        <a:lnTo>
                          <a:pt x="688" y="2021"/>
                        </a:lnTo>
                        <a:lnTo>
                          <a:pt x="675" y="2017"/>
                        </a:lnTo>
                        <a:lnTo>
                          <a:pt x="664" y="2012"/>
                        </a:lnTo>
                        <a:lnTo>
                          <a:pt x="652" y="2006"/>
                        </a:lnTo>
                        <a:lnTo>
                          <a:pt x="641" y="2002"/>
                        </a:lnTo>
                        <a:lnTo>
                          <a:pt x="630" y="1996"/>
                        </a:lnTo>
                        <a:lnTo>
                          <a:pt x="618" y="1991"/>
                        </a:lnTo>
                        <a:lnTo>
                          <a:pt x="608" y="1985"/>
                        </a:lnTo>
                        <a:lnTo>
                          <a:pt x="597" y="1979"/>
                        </a:lnTo>
                        <a:lnTo>
                          <a:pt x="585" y="1972"/>
                        </a:lnTo>
                        <a:lnTo>
                          <a:pt x="574" y="1967"/>
                        </a:lnTo>
                        <a:lnTo>
                          <a:pt x="564" y="1961"/>
                        </a:lnTo>
                        <a:lnTo>
                          <a:pt x="552" y="1954"/>
                        </a:lnTo>
                        <a:lnTo>
                          <a:pt x="542" y="1947"/>
                        </a:lnTo>
                        <a:lnTo>
                          <a:pt x="532" y="1941"/>
                        </a:lnTo>
                        <a:lnTo>
                          <a:pt x="521" y="1934"/>
                        </a:lnTo>
                        <a:lnTo>
                          <a:pt x="511" y="1927"/>
                        </a:lnTo>
                        <a:lnTo>
                          <a:pt x="500" y="1920"/>
                        </a:lnTo>
                        <a:lnTo>
                          <a:pt x="490" y="1913"/>
                        </a:lnTo>
                        <a:lnTo>
                          <a:pt x="480" y="1905"/>
                        </a:lnTo>
                        <a:lnTo>
                          <a:pt x="470" y="1899"/>
                        </a:lnTo>
                        <a:lnTo>
                          <a:pt x="459" y="1891"/>
                        </a:lnTo>
                        <a:lnTo>
                          <a:pt x="449" y="1884"/>
                        </a:lnTo>
                        <a:lnTo>
                          <a:pt x="440" y="1876"/>
                        </a:lnTo>
                        <a:lnTo>
                          <a:pt x="430" y="1868"/>
                        </a:lnTo>
                        <a:lnTo>
                          <a:pt x="421" y="1860"/>
                        </a:lnTo>
                        <a:lnTo>
                          <a:pt x="411" y="1851"/>
                        </a:lnTo>
                        <a:lnTo>
                          <a:pt x="402" y="1843"/>
                        </a:lnTo>
                        <a:lnTo>
                          <a:pt x="392" y="1835"/>
                        </a:lnTo>
                        <a:lnTo>
                          <a:pt x="382" y="1826"/>
                        </a:lnTo>
                        <a:lnTo>
                          <a:pt x="373" y="1818"/>
                        </a:lnTo>
                        <a:lnTo>
                          <a:pt x="364" y="1809"/>
                        </a:lnTo>
                        <a:lnTo>
                          <a:pt x="356" y="1800"/>
                        </a:lnTo>
                        <a:lnTo>
                          <a:pt x="347" y="1792"/>
                        </a:lnTo>
                        <a:lnTo>
                          <a:pt x="338" y="1783"/>
                        </a:lnTo>
                        <a:lnTo>
                          <a:pt x="330" y="1774"/>
                        </a:lnTo>
                        <a:lnTo>
                          <a:pt x="321" y="1764"/>
                        </a:lnTo>
                        <a:lnTo>
                          <a:pt x="313" y="1754"/>
                        </a:lnTo>
                        <a:lnTo>
                          <a:pt x="305" y="1745"/>
                        </a:lnTo>
                        <a:lnTo>
                          <a:pt x="296" y="1735"/>
                        </a:lnTo>
                        <a:lnTo>
                          <a:pt x="288" y="1726"/>
                        </a:lnTo>
                        <a:lnTo>
                          <a:pt x="280" y="1716"/>
                        </a:lnTo>
                        <a:lnTo>
                          <a:pt x="272" y="1707"/>
                        </a:lnTo>
                        <a:lnTo>
                          <a:pt x="265" y="1697"/>
                        </a:lnTo>
                        <a:lnTo>
                          <a:pt x="257" y="1686"/>
                        </a:lnTo>
                        <a:lnTo>
                          <a:pt x="251" y="1676"/>
                        </a:lnTo>
                        <a:lnTo>
                          <a:pt x="243" y="1666"/>
                        </a:lnTo>
                        <a:lnTo>
                          <a:pt x="236" y="1656"/>
                        </a:lnTo>
                        <a:lnTo>
                          <a:pt x="229" y="1646"/>
                        </a:lnTo>
                        <a:lnTo>
                          <a:pt x="222" y="1635"/>
                        </a:lnTo>
                        <a:lnTo>
                          <a:pt x="215" y="1624"/>
                        </a:lnTo>
                        <a:lnTo>
                          <a:pt x="209" y="1614"/>
                        </a:lnTo>
                        <a:lnTo>
                          <a:pt x="202" y="1604"/>
                        </a:lnTo>
                        <a:lnTo>
                          <a:pt x="195" y="1592"/>
                        </a:lnTo>
                        <a:lnTo>
                          <a:pt x="189" y="1582"/>
                        </a:lnTo>
                        <a:lnTo>
                          <a:pt x="184" y="1571"/>
                        </a:lnTo>
                        <a:lnTo>
                          <a:pt x="177" y="1559"/>
                        </a:lnTo>
                        <a:lnTo>
                          <a:pt x="171" y="1548"/>
                        </a:lnTo>
                        <a:lnTo>
                          <a:pt x="165" y="1538"/>
                        </a:lnTo>
                        <a:lnTo>
                          <a:pt x="160" y="1526"/>
                        </a:lnTo>
                        <a:lnTo>
                          <a:pt x="154" y="1515"/>
                        </a:lnTo>
                        <a:lnTo>
                          <a:pt x="150" y="1504"/>
                        </a:lnTo>
                        <a:lnTo>
                          <a:pt x="144" y="1492"/>
                        </a:lnTo>
                        <a:lnTo>
                          <a:pt x="139" y="1481"/>
                        </a:lnTo>
                        <a:lnTo>
                          <a:pt x="135" y="1468"/>
                        </a:lnTo>
                        <a:lnTo>
                          <a:pt x="129" y="1457"/>
                        </a:lnTo>
                        <a:lnTo>
                          <a:pt x="125" y="1446"/>
                        </a:lnTo>
                        <a:lnTo>
                          <a:pt x="120" y="1434"/>
                        </a:lnTo>
                        <a:lnTo>
                          <a:pt x="117" y="1422"/>
                        </a:lnTo>
                        <a:lnTo>
                          <a:pt x="112" y="1411"/>
                        </a:lnTo>
                        <a:lnTo>
                          <a:pt x="108" y="1398"/>
                        </a:lnTo>
                        <a:lnTo>
                          <a:pt x="104" y="1387"/>
                        </a:lnTo>
                        <a:lnTo>
                          <a:pt x="101" y="1374"/>
                        </a:lnTo>
                        <a:lnTo>
                          <a:pt x="97" y="1363"/>
                        </a:lnTo>
                        <a:lnTo>
                          <a:pt x="94" y="1350"/>
                        </a:lnTo>
                        <a:lnTo>
                          <a:pt x="91" y="1338"/>
                        </a:lnTo>
                        <a:lnTo>
                          <a:pt x="87" y="1327"/>
                        </a:lnTo>
                        <a:lnTo>
                          <a:pt x="84" y="1314"/>
                        </a:lnTo>
                        <a:lnTo>
                          <a:pt x="81" y="1302"/>
                        </a:lnTo>
                        <a:lnTo>
                          <a:pt x="79" y="1289"/>
                        </a:lnTo>
                        <a:lnTo>
                          <a:pt x="76" y="1278"/>
                        </a:lnTo>
                        <a:lnTo>
                          <a:pt x="74" y="1265"/>
                        </a:lnTo>
                        <a:lnTo>
                          <a:pt x="71" y="1253"/>
                        </a:lnTo>
                        <a:lnTo>
                          <a:pt x="69" y="1240"/>
                        </a:lnTo>
                        <a:lnTo>
                          <a:pt x="68" y="1228"/>
                        </a:lnTo>
                        <a:lnTo>
                          <a:pt x="66" y="1215"/>
                        </a:lnTo>
                        <a:lnTo>
                          <a:pt x="64" y="1203"/>
                        </a:lnTo>
                        <a:lnTo>
                          <a:pt x="62" y="1190"/>
                        </a:lnTo>
                        <a:lnTo>
                          <a:pt x="61" y="1178"/>
                        </a:lnTo>
                        <a:lnTo>
                          <a:pt x="60" y="1165"/>
                        </a:lnTo>
                        <a:lnTo>
                          <a:pt x="59" y="1153"/>
                        </a:lnTo>
                        <a:lnTo>
                          <a:pt x="59" y="1140"/>
                        </a:lnTo>
                        <a:lnTo>
                          <a:pt x="58" y="1128"/>
                        </a:lnTo>
                        <a:lnTo>
                          <a:pt x="58" y="1115"/>
                        </a:lnTo>
                        <a:lnTo>
                          <a:pt x="57" y="1103"/>
                        </a:lnTo>
                        <a:lnTo>
                          <a:pt x="57" y="1090"/>
                        </a:lnTo>
                        <a:lnTo>
                          <a:pt x="57" y="1078"/>
                        </a:lnTo>
                        <a:lnTo>
                          <a:pt x="57" y="1066"/>
                        </a:lnTo>
                        <a:lnTo>
                          <a:pt x="57" y="1053"/>
                        </a:lnTo>
                        <a:lnTo>
                          <a:pt x="58" y="1041"/>
                        </a:lnTo>
                        <a:lnTo>
                          <a:pt x="58" y="1028"/>
                        </a:lnTo>
                        <a:lnTo>
                          <a:pt x="59" y="1016"/>
                        </a:lnTo>
                        <a:lnTo>
                          <a:pt x="59" y="1003"/>
                        </a:lnTo>
                        <a:lnTo>
                          <a:pt x="60" y="991"/>
                        </a:lnTo>
                        <a:lnTo>
                          <a:pt x="61" y="978"/>
                        </a:lnTo>
                        <a:lnTo>
                          <a:pt x="62" y="966"/>
                        </a:lnTo>
                        <a:lnTo>
                          <a:pt x="64" y="953"/>
                        </a:lnTo>
                        <a:lnTo>
                          <a:pt x="66" y="941"/>
                        </a:lnTo>
                        <a:lnTo>
                          <a:pt x="68" y="928"/>
                        </a:lnTo>
                        <a:lnTo>
                          <a:pt x="69" y="916"/>
                        </a:lnTo>
                        <a:lnTo>
                          <a:pt x="71" y="903"/>
                        </a:lnTo>
                        <a:lnTo>
                          <a:pt x="74" y="891"/>
                        </a:lnTo>
                        <a:lnTo>
                          <a:pt x="76" y="878"/>
                        </a:lnTo>
                        <a:lnTo>
                          <a:pt x="79" y="867"/>
                        </a:lnTo>
                        <a:lnTo>
                          <a:pt x="81" y="854"/>
                        </a:lnTo>
                        <a:lnTo>
                          <a:pt x="84" y="842"/>
                        </a:lnTo>
                        <a:lnTo>
                          <a:pt x="87" y="829"/>
                        </a:lnTo>
                        <a:lnTo>
                          <a:pt x="91" y="818"/>
                        </a:lnTo>
                        <a:lnTo>
                          <a:pt x="94" y="806"/>
                        </a:lnTo>
                        <a:lnTo>
                          <a:pt x="97" y="793"/>
                        </a:lnTo>
                        <a:lnTo>
                          <a:pt x="101" y="782"/>
                        </a:lnTo>
                        <a:lnTo>
                          <a:pt x="104" y="769"/>
                        </a:lnTo>
                        <a:lnTo>
                          <a:pt x="108" y="758"/>
                        </a:lnTo>
                        <a:lnTo>
                          <a:pt x="112" y="745"/>
                        </a:lnTo>
                        <a:lnTo>
                          <a:pt x="117" y="734"/>
                        </a:lnTo>
                        <a:lnTo>
                          <a:pt x="120" y="722"/>
                        </a:lnTo>
                        <a:lnTo>
                          <a:pt x="125" y="710"/>
                        </a:lnTo>
                        <a:lnTo>
                          <a:pt x="129" y="699"/>
                        </a:lnTo>
                        <a:lnTo>
                          <a:pt x="135" y="688"/>
                        </a:lnTo>
                        <a:lnTo>
                          <a:pt x="139" y="675"/>
                        </a:lnTo>
                        <a:lnTo>
                          <a:pt x="144" y="664"/>
                        </a:lnTo>
                        <a:lnTo>
                          <a:pt x="150" y="652"/>
                        </a:lnTo>
                        <a:lnTo>
                          <a:pt x="154" y="641"/>
                        </a:lnTo>
                        <a:lnTo>
                          <a:pt x="160" y="630"/>
                        </a:lnTo>
                        <a:lnTo>
                          <a:pt x="165" y="618"/>
                        </a:lnTo>
                        <a:lnTo>
                          <a:pt x="171" y="608"/>
                        </a:lnTo>
                        <a:lnTo>
                          <a:pt x="177" y="597"/>
                        </a:lnTo>
                        <a:lnTo>
                          <a:pt x="184" y="585"/>
                        </a:lnTo>
                        <a:lnTo>
                          <a:pt x="189" y="574"/>
                        </a:lnTo>
                        <a:lnTo>
                          <a:pt x="195" y="564"/>
                        </a:lnTo>
                        <a:lnTo>
                          <a:pt x="202" y="552"/>
                        </a:lnTo>
                        <a:lnTo>
                          <a:pt x="209" y="542"/>
                        </a:lnTo>
                        <a:lnTo>
                          <a:pt x="215" y="532"/>
                        </a:lnTo>
                        <a:lnTo>
                          <a:pt x="222" y="521"/>
                        </a:lnTo>
                        <a:lnTo>
                          <a:pt x="229" y="511"/>
                        </a:lnTo>
                        <a:lnTo>
                          <a:pt x="236" y="500"/>
                        </a:lnTo>
                        <a:lnTo>
                          <a:pt x="243" y="490"/>
                        </a:lnTo>
                        <a:lnTo>
                          <a:pt x="251" y="480"/>
                        </a:lnTo>
                        <a:lnTo>
                          <a:pt x="257" y="470"/>
                        </a:lnTo>
                        <a:lnTo>
                          <a:pt x="265" y="459"/>
                        </a:lnTo>
                        <a:lnTo>
                          <a:pt x="272" y="449"/>
                        </a:lnTo>
                        <a:lnTo>
                          <a:pt x="280" y="440"/>
                        </a:lnTo>
                        <a:lnTo>
                          <a:pt x="288" y="430"/>
                        </a:lnTo>
                        <a:lnTo>
                          <a:pt x="296" y="421"/>
                        </a:lnTo>
                        <a:lnTo>
                          <a:pt x="305" y="411"/>
                        </a:lnTo>
                        <a:lnTo>
                          <a:pt x="313" y="402"/>
                        </a:lnTo>
                        <a:lnTo>
                          <a:pt x="321" y="392"/>
                        </a:lnTo>
                        <a:lnTo>
                          <a:pt x="330" y="382"/>
                        </a:lnTo>
                        <a:lnTo>
                          <a:pt x="338" y="373"/>
                        </a:lnTo>
                        <a:lnTo>
                          <a:pt x="347" y="364"/>
                        </a:lnTo>
                        <a:lnTo>
                          <a:pt x="356" y="356"/>
                        </a:lnTo>
                        <a:lnTo>
                          <a:pt x="364" y="347"/>
                        </a:lnTo>
                        <a:lnTo>
                          <a:pt x="373" y="338"/>
                        </a:lnTo>
                        <a:lnTo>
                          <a:pt x="382" y="330"/>
                        </a:lnTo>
                        <a:lnTo>
                          <a:pt x="392" y="321"/>
                        </a:lnTo>
                        <a:lnTo>
                          <a:pt x="402" y="313"/>
                        </a:lnTo>
                        <a:lnTo>
                          <a:pt x="411" y="305"/>
                        </a:lnTo>
                        <a:lnTo>
                          <a:pt x="421" y="296"/>
                        </a:lnTo>
                        <a:lnTo>
                          <a:pt x="430" y="288"/>
                        </a:lnTo>
                        <a:lnTo>
                          <a:pt x="440" y="280"/>
                        </a:lnTo>
                        <a:lnTo>
                          <a:pt x="449" y="272"/>
                        </a:lnTo>
                        <a:lnTo>
                          <a:pt x="459" y="265"/>
                        </a:lnTo>
                        <a:lnTo>
                          <a:pt x="470" y="257"/>
                        </a:lnTo>
                        <a:lnTo>
                          <a:pt x="480" y="251"/>
                        </a:lnTo>
                        <a:lnTo>
                          <a:pt x="490" y="243"/>
                        </a:lnTo>
                        <a:lnTo>
                          <a:pt x="500" y="236"/>
                        </a:lnTo>
                        <a:lnTo>
                          <a:pt x="511" y="229"/>
                        </a:lnTo>
                        <a:lnTo>
                          <a:pt x="521" y="222"/>
                        </a:lnTo>
                        <a:lnTo>
                          <a:pt x="532" y="215"/>
                        </a:lnTo>
                        <a:lnTo>
                          <a:pt x="542" y="209"/>
                        </a:lnTo>
                        <a:lnTo>
                          <a:pt x="552" y="202"/>
                        </a:lnTo>
                        <a:lnTo>
                          <a:pt x="564" y="195"/>
                        </a:lnTo>
                        <a:lnTo>
                          <a:pt x="574" y="189"/>
                        </a:lnTo>
                        <a:lnTo>
                          <a:pt x="585" y="184"/>
                        </a:lnTo>
                        <a:lnTo>
                          <a:pt x="597" y="177"/>
                        </a:lnTo>
                        <a:lnTo>
                          <a:pt x="608" y="171"/>
                        </a:lnTo>
                        <a:lnTo>
                          <a:pt x="618" y="165"/>
                        </a:lnTo>
                        <a:lnTo>
                          <a:pt x="630" y="160"/>
                        </a:lnTo>
                        <a:lnTo>
                          <a:pt x="641" y="154"/>
                        </a:lnTo>
                        <a:lnTo>
                          <a:pt x="652" y="150"/>
                        </a:lnTo>
                        <a:lnTo>
                          <a:pt x="664" y="144"/>
                        </a:lnTo>
                        <a:lnTo>
                          <a:pt x="675" y="139"/>
                        </a:lnTo>
                        <a:lnTo>
                          <a:pt x="688" y="135"/>
                        </a:lnTo>
                        <a:lnTo>
                          <a:pt x="699" y="129"/>
                        </a:lnTo>
                        <a:lnTo>
                          <a:pt x="710" y="125"/>
                        </a:lnTo>
                        <a:lnTo>
                          <a:pt x="722" y="120"/>
                        </a:lnTo>
                        <a:lnTo>
                          <a:pt x="734" y="117"/>
                        </a:lnTo>
                        <a:lnTo>
                          <a:pt x="745" y="112"/>
                        </a:lnTo>
                        <a:lnTo>
                          <a:pt x="758" y="108"/>
                        </a:lnTo>
                        <a:lnTo>
                          <a:pt x="769" y="104"/>
                        </a:lnTo>
                        <a:lnTo>
                          <a:pt x="782" y="101"/>
                        </a:lnTo>
                        <a:lnTo>
                          <a:pt x="793" y="97"/>
                        </a:lnTo>
                        <a:lnTo>
                          <a:pt x="806" y="94"/>
                        </a:lnTo>
                        <a:lnTo>
                          <a:pt x="818" y="91"/>
                        </a:lnTo>
                        <a:lnTo>
                          <a:pt x="829" y="87"/>
                        </a:lnTo>
                        <a:lnTo>
                          <a:pt x="842" y="84"/>
                        </a:lnTo>
                        <a:lnTo>
                          <a:pt x="854" y="81"/>
                        </a:lnTo>
                        <a:lnTo>
                          <a:pt x="867" y="79"/>
                        </a:lnTo>
                        <a:lnTo>
                          <a:pt x="878" y="76"/>
                        </a:lnTo>
                        <a:lnTo>
                          <a:pt x="891" y="74"/>
                        </a:lnTo>
                        <a:lnTo>
                          <a:pt x="903" y="71"/>
                        </a:lnTo>
                        <a:lnTo>
                          <a:pt x="916" y="69"/>
                        </a:lnTo>
                        <a:lnTo>
                          <a:pt x="928" y="68"/>
                        </a:lnTo>
                        <a:lnTo>
                          <a:pt x="941" y="66"/>
                        </a:lnTo>
                        <a:lnTo>
                          <a:pt x="953" y="64"/>
                        </a:lnTo>
                        <a:lnTo>
                          <a:pt x="966" y="62"/>
                        </a:lnTo>
                        <a:lnTo>
                          <a:pt x="978" y="61"/>
                        </a:lnTo>
                        <a:lnTo>
                          <a:pt x="991" y="60"/>
                        </a:lnTo>
                        <a:lnTo>
                          <a:pt x="1003" y="59"/>
                        </a:lnTo>
                        <a:lnTo>
                          <a:pt x="1016" y="59"/>
                        </a:lnTo>
                        <a:lnTo>
                          <a:pt x="1028" y="58"/>
                        </a:lnTo>
                        <a:lnTo>
                          <a:pt x="1041" y="58"/>
                        </a:lnTo>
                        <a:lnTo>
                          <a:pt x="1053" y="57"/>
                        </a:lnTo>
                        <a:lnTo>
                          <a:pt x="1066" y="57"/>
                        </a:lnTo>
                        <a:lnTo>
                          <a:pt x="1078" y="57"/>
                        </a:lnTo>
                        <a:lnTo>
                          <a:pt x="1090" y="57"/>
                        </a:lnTo>
                        <a:lnTo>
                          <a:pt x="1103" y="57"/>
                        </a:lnTo>
                        <a:lnTo>
                          <a:pt x="1115" y="58"/>
                        </a:lnTo>
                        <a:lnTo>
                          <a:pt x="1128" y="58"/>
                        </a:lnTo>
                        <a:lnTo>
                          <a:pt x="1140" y="59"/>
                        </a:lnTo>
                        <a:lnTo>
                          <a:pt x="1153" y="59"/>
                        </a:lnTo>
                        <a:lnTo>
                          <a:pt x="1165" y="60"/>
                        </a:lnTo>
                        <a:lnTo>
                          <a:pt x="1178" y="61"/>
                        </a:lnTo>
                        <a:lnTo>
                          <a:pt x="1190" y="62"/>
                        </a:lnTo>
                        <a:lnTo>
                          <a:pt x="1203" y="64"/>
                        </a:lnTo>
                        <a:lnTo>
                          <a:pt x="1215" y="66"/>
                        </a:lnTo>
                        <a:lnTo>
                          <a:pt x="1228" y="68"/>
                        </a:lnTo>
                        <a:lnTo>
                          <a:pt x="1240" y="69"/>
                        </a:lnTo>
                        <a:lnTo>
                          <a:pt x="1253" y="71"/>
                        </a:lnTo>
                        <a:lnTo>
                          <a:pt x="1265" y="74"/>
                        </a:lnTo>
                        <a:lnTo>
                          <a:pt x="1278" y="76"/>
                        </a:lnTo>
                        <a:lnTo>
                          <a:pt x="1289" y="79"/>
                        </a:lnTo>
                        <a:lnTo>
                          <a:pt x="1302" y="81"/>
                        </a:lnTo>
                        <a:lnTo>
                          <a:pt x="1314" y="84"/>
                        </a:lnTo>
                        <a:lnTo>
                          <a:pt x="1327" y="87"/>
                        </a:lnTo>
                        <a:lnTo>
                          <a:pt x="1338" y="91"/>
                        </a:lnTo>
                        <a:lnTo>
                          <a:pt x="1350" y="94"/>
                        </a:lnTo>
                        <a:lnTo>
                          <a:pt x="1363" y="97"/>
                        </a:lnTo>
                        <a:lnTo>
                          <a:pt x="1374" y="101"/>
                        </a:lnTo>
                        <a:lnTo>
                          <a:pt x="1387" y="104"/>
                        </a:lnTo>
                        <a:lnTo>
                          <a:pt x="1398" y="108"/>
                        </a:lnTo>
                        <a:lnTo>
                          <a:pt x="1411" y="112"/>
                        </a:lnTo>
                        <a:lnTo>
                          <a:pt x="1422" y="117"/>
                        </a:lnTo>
                        <a:lnTo>
                          <a:pt x="1434" y="120"/>
                        </a:lnTo>
                        <a:lnTo>
                          <a:pt x="1446" y="125"/>
                        </a:lnTo>
                        <a:lnTo>
                          <a:pt x="1457" y="129"/>
                        </a:lnTo>
                        <a:lnTo>
                          <a:pt x="1468" y="135"/>
                        </a:lnTo>
                        <a:lnTo>
                          <a:pt x="1481" y="139"/>
                        </a:lnTo>
                        <a:lnTo>
                          <a:pt x="1492" y="144"/>
                        </a:lnTo>
                        <a:lnTo>
                          <a:pt x="1504" y="150"/>
                        </a:lnTo>
                        <a:lnTo>
                          <a:pt x="1515" y="154"/>
                        </a:lnTo>
                        <a:lnTo>
                          <a:pt x="1526" y="160"/>
                        </a:lnTo>
                        <a:lnTo>
                          <a:pt x="1538" y="165"/>
                        </a:lnTo>
                        <a:lnTo>
                          <a:pt x="1548" y="171"/>
                        </a:lnTo>
                        <a:lnTo>
                          <a:pt x="1559" y="177"/>
                        </a:lnTo>
                        <a:lnTo>
                          <a:pt x="1571" y="184"/>
                        </a:lnTo>
                        <a:lnTo>
                          <a:pt x="1582" y="189"/>
                        </a:lnTo>
                        <a:lnTo>
                          <a:pt x="1592" y="195"/>
                        </a:lnTo>
                        <a:lnTo>
                          <a:pt x="1604" y="202"/>
                        </a:lnTo>
                        <a:lnTo>
                          <a:pt x="1614" y="209"/>
                        </a:lnTo>
                        <a:lnTo>
                          <a:pt x="1624" y="215"/>
                        </a:lnTo>
                        <a:lnTo>
                          <a:pt x="1635" y="222"/>
                        </a:lnTo>
                        <a:lnTo>
                          <a:pt x="1646" y="229"/>
                        </a:lnTo>
                        <a:lnTo>
                          <a:pt x="1656" y="236"/>
                        </a:lnTo>
                        <a:lnTo>
                          <a:pt x="1666" y="243"/>
                        </a:lnTo>
                        <a:lnTo>
                          <a:pt x="1676" y="251"/>
                        </a:lnTo>
                        <a:lnTo>
                          <a:pt x="1686" y="257"/>
                        </a:lnTo>
                        <a:lnTo>
                          <a:pt x="1697" y="265"/>
                        </a:lnTo>
                        <a:lnTo>
                          <a:pt x="1707" y="272"/>
                        </a:lnTo>
                        <a:lnTo>
                          <a:pt x="1716" y="280"/>
                        </a:lnTo>
                        <a:lnTo>
                          <a:pt x="1726" y="288"/>
                        </a:lnTo>
                        <a:lnTo>
                          <a:pt x="1735" y="296"/>
                        </a:lnTo>
                        <a:lnTo>
                          <a:pt x="1745" y="305"/>
                        </a:lnTo>
                        <a:lnTo>
                          <a:pt x="1754" y="313"/>
                        </a:lnTo>
                        <a:lnTo>
                          <a:pt x="1764" y="321"/>
                        </a:lnTo>
                        <a:lnTo>
                          <a:pt x="1774" y="330"/>
                        </a:lnTo>
                        <a:lnTo>
                          <a:pt x="1783" y="338"/>
                        </a:lnTo>
                        <a:lnTo>
                          <a:pt x="1792" y="347"/>
                        </a:lnTo>
                        <a:lnTo>
                          <a:pt x="1800" y="356"/>
                        </a:lnTo>
                        <a:lnTo>
                          <a:pt x="1809" y="364"/>
                        </a:lnTo>
                        <a:lnTo>
                          <a:pt x="1818" y="373"/>
                        </a:lnTo>
                        <a:lnTo>
                          <a:pt x="1826" y="382"/>
                        </a:lnTo>
                        <a:lnTo>
                          <a:pt x="1835" y="392"/>
                        </a:lnTo>
                        <a:lnTo>
                          <a:pt x="1843" y="402"/>
                        </a:lnTo>
                        <a:lnTo>
                          <a:pt x="1851" y="411"/>
                        </a:lnTo>
                        <a:lnTo>
                          <a:pt x="1860" y="421"/>
                        </a:lnTo>
                        <a:lnTo>
                          <a:pt x="1868" y="430"/>
                        </a:lnTo>
                        <a:lnTo>
                          <a:pt x="1876" y="440"/>
                        </a:lnTo>
                        <a:lnTo>
                          <a:pt x="1884" y="449"/>
                        </a:lnTo>
                        <a:lnTo>
                          <a:pt x="1891" y="459"/>
                        </a:lnTo>
                        <a:lnTo>
                          <a:pt x="1899" y="470"/>
                        </a:lnTo>
                        <a:lnTo>
                          <a:pt x="1905" y="480"/>
                        </a:lnTo>
                        <a:lnTo>
                          <a:pt x="1913" y="490"/>
                        </a:lnTo>
                        <a:lnTo>
                          <a:pt x="1920" y="500"/>
                        </a:lnTo>
                        <a:lnTo>
                          <a:pt x="1927" y="511"/>
                        </a:lnTo>
                        <a:lnTo>
                          <a:pt x="1934" y="521"/>
                        </a:lnTo>
                        <a:lnTo>
                          <a:pt x="1941" y="532"/>
                        </a:lnTo>
                        <a:lnTo>
                          <a:pt x="1947" y="542"/>
                        </a:lnTo>
                        <a:lnTo>
                          <a:pt x="1954" y="552"/>
                        </a:lnTo>
                        <a:lnTo>
                          <a:pt x="1961" y="564"/>
                        </a:lnTo>
                        <a:lnTo>
                          <a:pt x="1967" y="574"/>
                        </a:lnTo>
                        <a:lnTo>
                          <a:pt x="1972" y="585"/>
                        </a:lnTo>
                        <a:lnTo>
                          <a:pt x="1979" y="597"/>
                        </a:lnTo>
                        <a:lnTo>
                          <a:pt x="1985" y="608"/>
                        </a:lnTo>
                        <a:lnTo>
                          <a:pt x="1991" y="618"/>
                        </a:lnTo>
                        <a:lnTo>
                          <a:pt x="1996" y="630"/>
                        </a:lnTo>
                        <a:lnTo>
                          <a:pt x="2002" y="641"/>
                        </a:lnTo>
                        <a:lnTo>
                          <a:pt x="2006" y="652"/>
                        </a:lnTo>
                        <a:lnTo>
                          <a:pt x="2012" y="664"/>
                        </a:lnTo>
                        <a:lnTo>
                          <a:pt x="2017" y="675"/>
                        </a:lnTo>
                        <a:lnTo>
                          <a:pt x="2021" y="688"/>
                        </a:lnTo>
                        <a:lnTo>
                          <a:pt x="2027" y="699"/>
                        </a:lnTo>
                        <a:lnTo>
                          <a:pt x="2031" y="710"/>
                        </a:lnTo>
                        <a:lnTo>
                          <a:pt x="2036" y="722"/>
                        </a:lnTo>
                        <a:lnTo>
                          <a:pt x="2039" y="734"/>
                        </a:lnTo>
                        <a:lnTo>
                          <a:pt x="2044" y="745"/>
                        </a:lnTo>
                        <a:lnTo>
                          <a:pt x="2048" y="758"/>
                        </a:lnTo>
                        <a:lnTo>
                          <a:pt x="2052" y="769"/>
                        </a:lnTo>
                        <a:lnTo>
                          <a:pt x="2055" y="782"/>
                        </a:lnTo>
                        <a:lnTo>
                          <a:pt x="2059" y="793"/>
                        </a:lnTo>
                        <a:lnTo>
                          <a:pt x="2062" y="806"/>
                        </a:lnTo>
                        <a:lnTo>
                          <a:pt x="2065" y="818"/>
                        </a:lnTo>
                        <a:lnTo>
                          <a:pt x="2069" y="829"/>
                        </a:lnTo>
                        <a:lnTo>
                          <a:pt x="2072" y="842"/>
                        </a:lnTo>
                        <a:lnTo>
                          <a:pt x="2075" y="854"/>
                        </a:lnTo>
                        <a:lnTo>
                          <a:pt x="2077" y="867"/>
                        </a:lnTo>
                        <a:lnTo>
                          <a:pt x="2080" y="878"/>
                        </a:lnTo>
                        <a:lnTo>
                          <a:pt x="2082" y="891"/>
                        </a:lnTo>
                        <a:lnTo>
                          <a:pt x="2085" y="903"/>
                        </a:lnTo>
                        <a:lnTo>
                          <a:pt x="2087" y="916"/>
                        </a:lnTo>
                        <a:lnTo>
                          <a:pt x="2088" y="928"/>
                        </a:lnTo>
                        <a:lnTo>
                          <a:pt x="2090" y="941"/>
                        </a:lnTo>
                        <a:lnTo>
                          <a:pt x="2092" y="953"/>
                        </a:lnTo>
                        <a:lnTo>
                          <a:pt x="2094" y="966"/>
                        </a:lnTo>
                        <a:lnTo>
                          <a:pt x="2095" y="978"/>
                        </a:lnTo>
                        <a:lnTo>
                          <a:pt x="2096" y="991"/>
                        </a:lnTo>
                        <a:lnTo>
                          <a:pt x="2097" y="1003"/>
                        </a:lnTo>
                        <a:lnTo>
                          <a:pt x="2097" y="1016"/>
                        </a:lnTo>
                        <a:lnTo>
                          <a:pt x="2098" y="1028"/>
                        </a:lnTo>
                        <a:lnTo>
                          <a:pt x="2098" y="1041"/>
                        </a:lnTo>
                        <a:lnTo>
                          <a:pt x="2100" y="1053"/>
                        </a:lnTo>
                        <a:lnTo>
                          <a:pt x="2100" y="107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15" name="Freeform 349"/>
                  <p:cNvSpPr>
                    <a:spLocks/>
                  </p:cNvSpPr>
                  <p:nvPr/>
                </p:nvSpPr>
                <p:spPr bwMode="auto">
                  <a:xfrm>
                    <a:off x="1092" y="1892"/>
                    <a:ext cx="194" cy="330"/>
                  </a:xfrm>
                  <a:custGeom>
                    <a:avLst/>
                    <a:gdLst>
                      <a:gd name="T0" fmla="*/ 148 w 968"/>
                      <a:gd name="T1" fmla="*/ 191 h 1647"/>
                      <a:gd name="T2" fmla="*/ 151 w 968"/>
                      <a:gd name="T3" fmla="*/ 159 h 1647"/>
                      <a:gd name="T4" fmla="*/ 177 w 968"/>
                      <a:gd name="T5" fmla="*/ 167 h 1647"/>
                      <a:gd name="T6" fmla="*/ 182 w 968"/>
                      <a:gd name="T7" fmla="*/ 192 h 1647"/>
                      <a:gd name="T8" fmla="*/ 194 w 968"/>
                      <a:gd name="T9" fmla="*/ 230 h 1647"/>
                      <a:gd name="T10" fmla="*/ 185 w 968"/>
                      <a:gd name="T11" fmla="*/ 252 h 1647"/>
                      <a:gd name="T12" fmla="*/ 182 w 968"/>
                      <a:gd name="T13" fmla="*/ 219 h 1647"/>
                      <a:gd name="T14" fmla="*/ 174 w 968"/>
                      <a:gd name="T15" fmla="*/ 224 h 1647"/>
                      <a:gd name="T16" fmla="*/ 178 w 968"/>
                      <a:gd name="T17" fmla="*/ 249 h 1647"/>
                      <a:gd name="T18" fmla="*/ 176 w 968"/>
                      <a:gd name="T19" fmla="*/ 260 h 1647"/>
                      <a:gd name="T20" fmla="*/ 171 w 968"/>
                      <a:gd name="T21" fmla="*/ 268 h 1647"/>
                      <a:gd name="T22" fmla="*/ 184 w 968"/>
                      <a:gd name="T23" fmla="*/ 295 h 1647"/>
                      <a:gd name="T24" fmla="*/ 171 w 968"/>
                      <a:gd name="T25" fmla="*/ 314 h 1647"/>
                      <a:gd name="T26" fmla="*/ 167 w 968"/>
                      <a:gd name="T27" fmla="*/ 299 h 1647"/>
                      <a:gd name="T28" fmla="*/ 163 w 968"/>
                      <a:gd name="T29" fmla="*/ 286 h 1647"/>
                      <a:gd name="T30" fmla="*/ 158 w 968"/>
                      <a:gd name="T31" fmla="*/ 270 h 1647"/>
                      <a:gd name="T32" fmla="*/ 148 w 968"/>
                      <a:gd name="T33" fmla="*/ 277 h 1647"/>
                      <a:gd name="T34" fmla="*/ 154 w 968"/>
                      <a:gd name="T35" fmla="*/ 302 h 1647"/>
                      <a:gd name="T36" fmla="*/ 141 w 968"/>
                      <a:gd name="T37" fmla="*/ 314 h 1647"/>
                      <a:gd name="T38" fmla="*/ 139 w 968"/>
                      <a:gd name="T39" fmla="*/ 303 h 1647"/>
                      <a:gd name="T40" fmla="*/ 132 w 968"/>
                      <a:gd name="T41" fmla="*/ 273 h 1647"/>
                      <a:gd name="T42" fmla="*/ 124 w 968"/>
                      <a:gd name="T43" fmla="*/ 253 h 1647"/>
                      <a:gd name="T44" fmla="*/ 138 w 968"/>
                      <a:gd name="T45" fmla="*/ 232 h 1647"/>
                      <a:gd name="T46" fmla="*/ 131 w 968"/>
                      <a:gd name="T47" fmla="*/ 211 h 1647"/>
                      <a:gd name="T48" fmla="*/ 116 w 968"/>
                      <a:gd name="T49" fmla="*/ 183 h 1647"/>
                      <a:gd name="T50" fmla="*/ 99 w 968"/>
                      <a:gd name="T51" fmla="*/ 144 h 1647"/>
                      <a:gd name="T52" fmla="*/ 92 w 968"/>
                      <a:gd name="T53" fmla="*/ 109 h 1647"/>
                      <a:gd name="T54" fmla="*/ 84 w 968"/>
                      <a:gd name="T55" fmla="*/ 124 h 1647"/>
                      <a:gd name="T56" fmla="*/ 92 w 968"/>
                      <a:gd name="T57" fmla="*/ 163 h 1647"/>
                      <a:gd name="T58" fmla="*/ 91 w 968"/>
                      <a:gd name="T59" fmla="*/ 180 h 1647"/>
                      <a:gd name="T60" fmla="*/ 88 w 968"/>
                      <a:gd name="T61" fmla="*/ 193 h 1647"/>
                      <a:gd name="T62" fmla="*/ 100 w 968"/>
                      <a:gd name="T63" fmla="*/ 237 h 1647"/>
                      <a:gd name="T64" fmla="*/ 91 w 968"/>
                      <a:gd name="T65" fmla="*/ 300 h 1647"/>
                      <a:gd name="T66" fmla="*/ 99 w 968"/>
                      <a:gd name="T67" fmla="*/ 314 h 1647"/>
                      <a:gd name="T68" fmla="*/ 79 w 968"/>
                      <a:gd name="T69" fmla="*/ 319 h 1647"/>
                      <a:gd name="T70" fmla="*/ 72 w 968"/>
                      <a:gd name="T71" fmla="*/ 279 h 1647"/>
                      <a:gd name="T72" fmla="*/ 73 w 968"/>
                      <a:gd name="T73" fmla="*/ 227 h 1647"/>
                      <a:gd name="T74" fmla="*/ 58 w 968"/>
                      <a:gd name="T75" fmla="*/ 216 h 1647"/>
                      <a:gd name="T76" fmla="*/ 59 w 968"/>
                      <a:gd name="T77" fmla="*/ 314 h 1647"/>
                      <a:gd name="T78" fmla="*/ 63 w 968"/>
                      <a:gd name="T79" fmla="*/ 329 h 1647"/>
                      <a:gd name="T80" fmla="*/ 39 w 968"/>
                      <a:gd name="T81" fmla="*/ 323 h 1647"/>
                      <a:gd name="T82" fmla="*/ 34 w 968"/>
                      <a:gd name="T83" fmla="*/ 247 h 1647"/>
                      <a:gd name="T84" fmla="*/ 27 w 968"/>
                      <a:gd name="T85" fmla="*/ 189 h 1647"/>
                      <a:gd name="T86" fmla="*/ 24 w 968"/>
                      <a:gd name="T87" fmla="*/ 172 h 1647"/>
                      <a:gd name="T88" fmla="*/ 29 w 968"/>
                      <a:gd name="T89" fmla="*/ 108 h 1647"/>
                      <a:gd name="T90" fmla="*/ 20 w 968"/>
                      <a:gd name="T91" fmla="*/ 122 h 1647"/>
                      <a:gd name="T92" fmla="*/ 14 w 968"/>
                      <a:gd name="T93" fmla="*/ 181 h 1647"/>
                      <a:gd name="T94" fmla="*/ 9 w 968"/>
                      <a:gd name="T95" fmla="*/ 199 h 1647"/>
                      <a:gd name="T96" fmla="*/ 0 w 968"/>
                      <a:gd name="T97" fmla="*/ 153 h 1647"/>
                      <a:gd name="T98" fmla="*/ 22 w 968"/>
                      <a:gd name="T99" fmla="*/ 66 h 1647"/>
                      <a:gd name="T100" fmla="*/ 46 w 968"/>
                      <a:gd name="T101" fmla="*/ 50 h 1647"/>
                      <a:gd name="T102" fmla="*/ 43 w 968"/>
                      <a:gd name="T103" fmla="*/ 26 h 1647"/>
                      <a:gd name="T104" fmla="*/ 33 w 968"/>
                      <a:gd name="T105" fmla="*/ 17 h 1647"/>
                      <a:gd name="T106" fmla="*/ 43 w 968"/>
                      <a:gd name="T107" fmla="*/ 12 h 1647"/>
                      <a:gd name="T108" fmla="*/ 60 w 968"/>
                      <a:gd name="T109" fmla="*/ 0 h 1647"/>
                      <a:gd name="T110" fmla="*/ 74 w 968"/>
                      <a:gd name="T111" fmla="*/ 12 h 1647"/>
                      <a:gd name="T112" fmla="*/ 88 w 968"/>
                      <a:gd name="T113" fmla="*/ 17 h 1647"/>
                      <a:gd name="T114" fmla="*/ 79 w 968"/>
                      <a:gd name="T115" fmla="*/ 23 h 1647"/>
                      <a:gd name="T116" fmla="*/ 74 w 968"/>
                      <a:gd name="T117" fmla="*/ 36 h 1647"/>
                      <a:gd name="T118" fmla="*/ 85 w 968"/>
                      <a:gd name="T119" fmla="*/ 57 h 1647"/>
                      <a:gd name="T120" fmla="*/ 112 w 968"/>
                      <a:gd name="T121" fmla="*/ 97 h 1647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</a:gdLst>
                    <a:ahLst/>
                    <a:cxnLst>
                      <a:cxn ang="T122">
                        <a:pos x="T0" y="T1"/>
                      </a:cxn>
                      <a:cxn ang="T123">
                        <a:pos x="T2" y="T3"/>
                      </a:cxn>
                      <a:cxn ang="T124">
                        <a:pos x="T4" y="T5"/>
                      </a:cxn>
                      <a:cxn ang="T125">
                        <a:pos x="T6" y="T7"/>
                      </a:cxn>
                      <a:cxn ang="T126">
                        <a:pos x="T8" y="T9"/>
                      </a:cxn>
                      <a:cxn ang="T127">
                        <a:pos x="T10" y="T11"/>
                      </a:cxn>
                      <a:cxn ang="T128">
                        <a:pos x="T12" y="T13"/>
                      </a:cxn>
                      <a:cxn ang="T129">
                        <a:pos x="T14" y="T15"/>
                      </a:cxn>
                      <a:cxn ang="T130">
                        <a:pos x="T16" y="T17"/>
                      </a:cxn>
                      <a:cxn ang="T131">
                        <a:pos x="T18" y="T19"/>
                      </a:cxn>
                      <a:cxn ang="T132">
                        <a:pos x="T20" y="T21"/>
                      </a:cxn>
                      <a:cxn ang="T133">
                        <a:pos x="T22" y="T23"/>
                      </a:cxn>
                      <a:cxn ang="T134">
                        <a:pos x="T24" y="T25"/>
                      </a:cxn>
                      <a:cxn ang="T135">
                        <a:pos x="T26" y="T27"/>
                      </a:cxn>
                      <a:cxn ang="T136">
                        <a:pos x="T28" y="T29"/>
                      </a:cxn>
                      <a:cxn ang="T137">
                        <a:pos x="T30" y="T31"/>
                      </a:cxn>
                      <a:cxn ang="T138">
                        <a:pos x="T32" y="T33"/>
                      </a:cxn>
                      <a:cxn ang="T139">
                        <a:pos x="T34" y="T35"/>
                      </a:cxn>
                      <a:cxn ang="T140">
                        <a:pos x="T36" y="T37"/>
                      </a:cxn>
                      <a:cxn ang="T141">
                        <a:pos x="T38" y="T39"/>
                      </a:cxn>
                      <a:cxn ang="T142">
                        <a:pos x="T40" y="T41"/>
                      </a:cxn>
                      <a:cxn ang="T143">
                        <a:pos x="T42" y="T43"/>
                      </a:cxn>
                      <a:cxn ang="T144">
                        <a:pos x="T44" y="T45"/>
                      </a:cxn>
                      <a:cxn ang="T145">
                        <a:pos x="T46" y="T47"/>
                      </a:cxn>
                      <a:cxn ang="T146">
                        <a:pos x="T48" y="T49"/>
                      </a:cxn>
                      <a:cxn ang="T147">
                        <a:pos x="T50" y="T51"/>
                      </a:cxn>
                      <a:cxn ang="T148">
                        <a:pos x="T52" y="T53"/>
                      </a:cxn>
                      <a:cxn ang="T149">
                        <a:pos x="T54" y="T55"/>
                      </a:cxn>
                      <a:cxn ang="T150">
                        <a:pos x="T56" y="T57"/>
                      </a:cxn>
                      <a:cxn ang="T151">
                        <a:pos x="T58" y="T59"/>
                      </a:cxn>
                      <a:cxn ang="T152">
                        <a:pos x="T60" y="T61"/>
                      </a:cxn>
                      <a:cxn ang="T153">
                        <a:pos x="T62" y="T63"/>
                      </a:cxn>
                      <a:cxn ang="T154">
                        <a:pos x="T64" y="T65"/>
                      </a:cxn>
                      <a:cxn ang="T155">
                        <a:pos x="T66" y="T67"/>
                      </a:cxn>
                      <a:cxn ang="T156">
                        <a:pos x="T68" y="T69"/>
                      </a:cxn>
                      <a:cxn ang="T157">
                        <a:pos x="T70" y="T71"/>
                      </a:cxn>
                      <a:cxn ang="T158">
                        <a:pos x="T72" y="T73"/>
                      </a:cxn>
                      <a:cxn ang="T159">
                        <a:pos x="T74" y="T75"/>
                      </a:cxn>
                      <a:cxn ang="T160">
                        <a:pos x="T76" y="T77"/>
                      </a:cxn>
                      <a:cxn ang="T161">
                        <a:pos x="T78" y="T79"/>
                      </a:cxn>
                      <a:cxn ang="T162">
                        <a:pos x="T80" y="T81"/>
                      </a:cxn>
                      <a:cxn ang="T163">
                        <a:pos x="T82" y="T83"/>
                      </a:cxn>
                      <a:cxn ang="T164">
                        <a:pos x="T84" y="T85"/>
                      </a:cxn>
                      <a:cxn ang="T165">
                        <a:pos x="T86" y="T87"/>
                      </a:cxn>
                      <a:cxn ang="T166">
                        <a:pos x="T88" y="T89"/>
                      </a:cxn>
                      <a:cxn ang="T167">
                        <a:pos x="T90" y="T91"/>
                      </a:cxn>
                      <a:cxn ang="T168">
                        <a:pos x="T92" y="T93"/>
                      </a:cxn>
                      <a:cxn ang="T169">
                        <a:pos x="T94" y="T95"/>
                      </a:cxn>
                      <a:cxn ang="T170">
                        <a:pos x="T96" y="T97"/>
                      </a:cxn>
                      <a:cxn ang="T171">
                        <a:pos x="T98" y="T99"/>
                      </a:cxn>
                      <a:cxn ang="T172">
                        <a:pos x="T100" y="T101"/>
                      </a:cxn>
                      <a:cxn ang="T173">
                        <a:pos x="T102" y="T103"/>
                      </a:cxn>
                      <a:cxn ang="T174">
                        <a:pos x="T104" y="T105"/>
                      </a:cxn>
                      <a:cxn ang="T175">
                        <a:pos x="T106" y="T107"/>
                      </a:cxn>
                      <a:cxn ang="T176">
                        <a:pos x="T108" y="T109"/>
                      </a:cxn>
                      <a:cxn ang="T177">
                        <a:pos x="T110" y="T111"/>
                      </a:cxn>
                      <a:cxn ang="T178">
                        <a:pos x="T112" y="T113"/>
                      </a:cxn>
                      <a:cxn ang="T179">
                        <a:pos x="T114" y="T115"/>
                      </a:cxn>
                      <a:cxn ang="T180">
                        <a:pos x="T116" y="T117"/>
                      </a:cxn>
                      <a:cxn ang="T181">
                        <a:pos x="T118" y="T119"/>
                      </a:cxn>
                      <a:cxn ang="T182">
                        <a:pos x="T120" y="T121"/>
                      </a:cxn>
                    </a:cxnLst>
                    <a:rect l="0" t="0" r="r" b="b"/>
                    <a:pathLst>
                      <a:path w="968" h="1647">
                        <a:moveTo>
                          <a:pt x="640" y="938"/>
                        </a:moveTo>
                        <a:lnTo>
                          <a:pt x="641" y="939"/>
                        </a:lnTo>
                        <a:lnTo>
                          <a:pt x="643" y="941"/>
                        </a:lnTo>
                        <a:lnTo>
                          <a:pt x="646" y="942"/>
                        </a:lnTo>
                        <a:lnTo>
                          <a:pt x="649" y="944"/>
                        </a:lnTo>
                        <a:lnTo>
                          <a:pt x="652" y="945"/>
                        </a:lnTo>
                        <a:lnTo>
                          <a:pt x="656" y="948"/>
                        </a:lnTo>
                        <a:lnTo>
                          <a:pt x="659" y="949"/>
                        </a:lnTo>
                        <a:lnTo>
                          <a:pt x="663" y="951"/>
                        </a:lnTo>
                        <a:lnTo>
                          <a:pt x="666" y="951"/>
                        </a:lnTo>
                        <a:lnTo>
                          <a:pt x="669" y="952"/>
                        </a:lnTo>
                        <a:lnTo>
                          <a:pt x="673" y="953"/>
                        </a:lnTo>
                        <a:lnTo>
                          <a:pt x="677" y="955"/>
                        </a:lnTo>
                        <a:lnTo>
                          <a:pt x="681" y="955"/>
                        </a:lnTo>
                        <a:lnTo>
                          <a:pt x="685" y="956"/>
                        </a:lnTo>
                        <a:lnTo>
                          <a:pt x="690" y="957"/>
                        </a:lnTo>
                        <a:lnTo>
                          <a:pt x="696" y="958"/>
                        </a:lnTo>
                        <a:lnTo>
                          <a:pt x="699" y="958"/>
                        </a:lnTo>
                        <a:lnTo>
                          <a:pt x="703" y="958"/>
                        </a:lnTo>
                        <a:lnTo>
                          <a:pt x="708" y="958"/>
                        </a:lnTo>
                        <a:lnTo>
                          <a:pt x="713" y="958"/>
                        </a:lnTo>
                        <a:lnTo>
                          <a:pt x="716" y="957"/>
                        </a:lnTo>
                        <a:lnTo>
                          <a:pt x="722" y="957"/>
                        </a:lnTo>
                        <a:lnTo>
                          <a:pt x="725" y="957"/>
                        </a:lnTo>
                        <a:lnTo>
                          <a:pt x="731" y="957"/>
                        </a:lnTo>
                        <a:lnTo>
                          <a:pt x="734" y="955"/>
                        </a:lnTo>
                        <a:lnTo>
                          <a:pt x="739" y="955"/>
                        </a:lnTo>
                        <a:lnTo>
                          <a:pt x="743" y="952"/>
                        </a:lnTo>
                        <a:lnTo>
                          <a:pt x="748" y="952"/>
                        </a:lnTo>
                        <a:lnTo>
                          <a:pt x="751" y="950"/>
                        </a:lnTo>
                        <a:lnTo>
                          <a:pt x="756" y="949"/>
                        </a:lnTo>
                        <a:lnTo>
                          <a:pt x="760" y="947"/>
                        </a:lnTo>
                        <a:lnTo>
                          <a:pt x="765" y="945"/>
                        </a:lnTo>
                        <a:lnTo>
                          <a:pt x="760" y="939"/>
                        </a:lnTo>
                        <a:lnTo>
                          <a:pt x="757" y="933"/>
                        </a:lnTo>
                        <a:lnTo>
                          <a:pt x="753" y="926"/>
                        </a:lnTo>
                        <a:lnTo>
                          <a:pt x="751" y="919"/>
                        </a:lnTo>
                        <a:lnTo>
                          <a:pt x="748" y="911"/>
                        </a:lnTo>
                        <a:lnTo>
                          <a:pt x="745" y="905"/>
                        </a:lnTo>
                        <a:lnTo>
                          <a:pt x="743" y="898"/>
                        </a:lnTo>
                        <a:lnTo>
                          <a:pt x="743" y="891"/>
                        </a:lnTo>
                        <a:lnTo>
                          <a:pt x="741" y="882"/>
                        </a:lnTo>
                        <a:lnTo>
                          <a:pt x="740" y="875"/>
                        </a:lnTo>
                        <a:lnTo>
                          <a:pt x="740" y="866"/>
                        </a:lnTo>
                        <a:lnTo>
                          <a:pt x="740" y="859"/>
                        </a:lnTo>
                        <a:lnTo>
                          <a:pt x="740" y="851"/>
                        </a:lnTo>
                        <a:lnTo>
                          <a:pt x="740" y="843"/>
                        </a:lnTo>
                        <a:lnTo>
                          <a:pt x="741" y="836"/>
                        </a:lnTo>
                        <a:lnTo>
                          <a:pt x="743" y="830"/>
                        </a:lnTo>
                        <a:lnTo>
                          <a:pt x="743" y="822"/>
                        </a:lnTo>
                        <a:lnTo>
                          <a:pt x="745" y="814"/>
                        </a:lnTo>
                        <a:lnTo>
                          <a:pt x="747" y="807"/>
                        </a:lnTo>
                        <a:lnTo>
                          <a:pt x="750" y="800"/>
                        </a:lnTo>
                        <a:lnTo>
                          <a:pt x="753" y="793"/>
                        </a:lnTo>
                        <a:lnTo>
                          <a:pt x="757" y="788"/>
                        </a:lnTo>
                        <a:lnTo>
                          <a:pt x="760" y="782"/>
                        </a:lnTo>
                        <a:lnTo>
                          <a:pt x="765" y="777"/>
                        </a:lnTo>
                        <a:lnTo>
                          <a:pt x="768" y="772"/>
                        </a:lnTo>
                        <a:lnTo>
                          <a:pt x="774" y="767"/>
                        </a:lnTo>
                        <a:lnTo>
                          <a:pt x="778" y="764"/>
                        </a:lnTo>
                        <a:lnTo>
                          <a:pt x="785" y="762"/>
                        </a:lnTo>
                        <a:lnTo>
                          <a:pt x="791" y="758"/>
                        </a:lnTo>
                        <a:lnTo>
                          <a:pt x="798" y="757"/>
                        </a:lnTo>
                        <a:lnTo>
                          <a:pt x="804" y="756"/>
                        </a:lnTo>
                        <a:lnTo>
                          <a:pt x="814" y="756"/>
                        </a:lnTo>
                        <a:lnTo>
                          <a:pt x="820" y="755"/>
                        </a:lnTo>
                        <a:lnTo>
                          <a:pt x="827" y="756"/>
                        </a:lnTo>
                        <a:lnTo>
                          <a:pt x="833" y="757"/>
                        </a:lnTo>
                        <a:lnTo>
                          <a:pt x="840" y="760"/>
                        </a:lnTo>
                        <a:lnTo>
                          <a:pt x="844" y="763"/>
                        </a:lnTo>
                        <a:lnTo>
                          <a:pt x="850" y="766"/>
                        </a:lnTo>
                        <a:lnTo>
                          <a:pt x="854" y="771"/>
                        </a:lnTo>
                        <a:lnTo>
                          <a:pt x="860" y="776"/>
                        </a:lnTo>
                        <a:lnTo>
                          <a:pt x="862" y="781"/>
                        </a:lnTo>
                        <a:lnTo>
                          <a:pt x="866" y="788"/>
                        </a:lnTo>
                        <a:lnTo>
                          <a:pt x="869" y="794"/>
                        </a:lnTo>
                        <a:lnTo>
                          <a:pt x="873" y="801"/>
                        </a:lnTo>
                        <a:lnTo>
                          <a:pt x="874" y="808"/>
                        </a:lnTo>
                        <a:lnTo>
                          <a:pt x="876" y="815"/>
                        </a:lnTo>
                        <a:lnTo>
                          <a:pt x="878" y="823"/>
                        </a:lnTo>
                        <a:lnTo>
                          <a:pt x="881" y="831"/>
                        </a:lnTo>
                        <a:lnTo>
                          <a:pt x="881" y="838"/>
                        </a:lnTo>
                        <a:lnTo>
                          <a:pt x="881" y="846"/>
                        </a:lnTo>
                        <a:lnTo>
                          <a:pt x="881" y="854"/>
                        </a:lnTo>
                        <a:lnTo>
                          <a:pt x="881" y="861"/>
                        </a:lnTo>
                        <a:lnTo>
                          <a:pt x="879" y="868"/>
                        </a:lnTo>
                        <a:lnTo>
                          <a:pt x="879" y="876"/>
                        </a:lnTo>
                        <a:lnTo>
                          <a:pt x="878" y="884"/>
                        </a:lnTo>
                        <a:lnTo>
                          <a:pt x="877" y="892"/>
                        </a:lnTo>
                        <a:lnTo>
                          <a:pt x="875" y="898"/>
                        </a:lnTo>
                        <a:lnTo>
                          <a:pt x="873" y="905"/>
                        </a:lnTo>
                        <a:lnTo>
                          <a:pt x="869" y="911"/>
                        </a:lnTo>
                        <a:lnTo>
                          <a:pt x="867" y="918"/>
                        </a:lnTo>
                        <a:lnTo>
                          <a:pt x="863" y="923"/>
                        </a:lnTo>
                        <a:lnTo>
                          <a:pt x="860" y="927"/>
                        </a:lnTo>
                        <a:lnTo>
                          <a:pt x="857" y="932"/>
                        </a:lnTo>
                        <a:lnTo>
                          <a:pt x="853" y="938"/>
                        </a:lnTo>
                        <a:lnTo>
                          <a:pt x="858" y="939"/>
                        </a:lnTo>
                        <a:lnTo>
                          <a:pt x="863" y="941"/>
                        </a:lnTo>
                        <a:lnTo>
                          <a:pt x="869" y="942"/>
                        </a:lnTo>
                        <a:lnTo>
                          <a:pt x="875" y="945"/>
                        </a:lnTo>
                        <a:lnTo>
                          <a:pt x="879" y="947"/>
                        </a:lnTo>
                        <a:lnTo>
                          <a:pt x="885" y="949"/>
                        </a:lnTo>
                        <a:lnTo>
                          <a:pt x="890" y="950"/>
                        </a:lnTo>
                        <a:lnTo>
                          <a:pt x="895" y="953"/>
                        </a:lnTo>
                        <a:lnTo>
                          <a:pt x="899" y="955"/>
                        </a:lnTo>
                        <a:lnTo>
                          <a:pt x="903" y="957"/>
                        </a:lnTo>
                        <a:lnTo>
                          <a:pt x="908" y="959"/>
                        </a:lnTo>
                        <a:lnTo>
                          <a:pt x="912" y="962"/>
                        </a:lnTo>
                        <a:lnTo>
                          <a:pt x="916" y="965"/>
                        </a:lnTo>
                        <a:lnTo>
                          <a:pt x="920" y="968"/>
                        </a:lnTo>
                        <a:lnTo>
                          <a:pt x="924" y="972"/>
                        </a:lnTo>
                        <a:lnTo>
                          <a:pt x="928" y="976"/>
                        </a:lnTo>
                        <a:lnTo>
                          <a:pt x="930" y="979"/>
                        </a:lnTo>
                        <a:lnTo>
                          <a:pt x="934" y="983"/>
                        </a:lnTo>
                        <a:lnTo>
                          <a:pt x="937" y="987"/>
                        </a:lnTo>
                        <a:lnTo>
                          <a:pt x="941" y="993"/>
                        </a:lnTo>
                        <a:lnTo>
                          <a:pt x="943" y="998"/>
                        </a:lnTo>
                        <a:lnTo>
                          <a:pt x="945" y="1003"/>
                        </a:lnTo>
                        <a:lnTo>
                          <a:pt x="947" y="1009"/>
                        </a:lnTo>
                        <a:lnTo>
                          <a:pt x="951" y="1016"/>
                        </a:lnTo>
                        <a:lnTo>
                          <a:pt x="952" y="1023"/>
                        </a:lnTo>
                        <a:lnTo>
                          <a:pt x="954" y="1029"/>
                        </a:lnTo>
                        <a:lnTo>
                          <a:pt x="955" y="1037"/>
                        </a:lnTo>
                        <a:lnTo>
                          <a:pt x="958" y="1046"/>
                        </a:lnTo>
                        <a:lnTo>
                          <a:pt x="959" y="1054"/>
                        </a:lnTo>
                        <a:lnTo>
                          <a:pt x="960" y="1065"/>
                        </a:lnTo>
                        <a:lnTo>
                          <a:pt x="961" y="1075"/>
                        </a:lnTo>
                        <a:lnTo>
                          <a:pt x="963" y="1087"/>
                        </a:lnTo>
                        <a:lnTo>
                          <a:pt x="963" y="1098"/>
                        </a:lnTo>
                        <a:lnTo>
                          <a:pt x="965" y="1108"/>
                        </a:lnTo>
                        <a:lnTo>
                          <a:pt x="965" y="1118"/>
                        </a:lnTo>
                        <a:lnTo>
                          <a:pt x="966" y="1129"/>
                        </a:lnTo>
                        <a:lnTo>
                          <a:pt x="966" y="1138"/>
                        </a:lnTo>
                        <a:lnTo>
                          <a:pt x="967" y="1149"/>
                        </a:lnTo>
                        <a:lnTo>
                          <a:pt x="967" y="1158"/>
                        </a:lnTo>
                        <a:lnTo>
                          <a:pt x="968" y="1168"/>
                        </a:lnTo>
                        <a:lnTo>
                          <a:pt x="968" y="1176"/>
                        </a:lnTo>
                        <a:lnTo>
                          <a:pt x="968" y="1185"/>
                        </a:lnTo>
                        <a:lnTo>
                          <a:pt x="968" y="1193"/>
                        </a:lnTo>
                        <a:lnTo>
                          <a:pt x="968" y="1202"/>
                        </a:lnTo>
                        <a:lnTo>
                          <a:pt x="967" y="1209"/>
                        </a:lnTo>
                        <a:lnTo>
                          <a:pt x="967" y="1216"/>
                        </a:lnTo>
                        <a:lnTo>
                          <a:pt x="967" y="1222"/>
                        </a:lnTo>
                        <a:lnTo>
                          <a:pt x="967" y="1230"/>
                        </a:lnTo>
                        <a:lnTo>
                          <a:pt x="965" y="1235"/>
                        </a:lnTo>
                        <a:lnTo>
                          <a:pt x="963" y="1241"/>
                        </a:lnTo>
                        <a:lnTo>
                          <a:pt x="962" y="1245"/>
                        </a:lnTo>
                        <a:lnTo>
                          <a:pt x="961" y="1251"/>
                        </a:lnTo>
                        <a:lnTo>
                          <a:pt x="959" y="1254"/>
                        </a:lnTo>
                        <a:lnTo>
                          <a:pt x="957" y="1259"/>
                        </a:lnTo>
                        <a:lnTo>
                          <a:pt x="954" y="1262"/>
                        </a:lnTo>
                        <a:lnTo>
                          <a:pt x="953" y="1266"/>
                        </a:lnTo>
                        <a:lnTo>
                          <a:pt x="950" y="1267"/>
                        </a:lnTo>
                        <a:lnTo>
                          <a:pt x="946" y="1269"/>
                        </a:lnTo>
                        <a:lnTo>
                          <a:pt x="943" y="1270"/>
                        </a:lnTo>
                        <a:lnTo>
                          <a:pt x="941" y="1271"/>
                        </a:lnTo>
                        <a:lnTo>
                          <a:pt x="936" y="1270"/>
                        </a:lnTo>
                        <a:lnTo>
                          <a:pt x="933" y="1270"/>
                        </a:lnTo>
                        <a:lnTo>
                          <a:pt x="928" y="1269"/>
                        </a:lnTo>
                        <a:lnTo>
                          <a:pt x="924" y="1269"/>
                        </a:lnTo>
                        <a:lnTo>
                          <a:pt x="923" y="1260"/>
                        </a:lnTo>
                        <a:lnTo>
                          <a:pt x="923" y="1253"/>
                        </a:lnTo>
                        <a:lnTo>
                          <a:pt x="923" y="1244"/>
                        </a:lnTo>
                        <a:lnTo>
                          <a:pt x="923" y="1237"/>
                        </a:lnTo>
                        <a:lnTo>
                          <a:pt x="923" y="1228"/>
                        </a:lnTo>
                        <a:lnTo>
                          <a:pt x="923" y="1221"/>
                        </a:lnTo>
                        <a:lnTo>
                          <a:pt x="923" y="1212"/>
                        </a:lnTo>
                        <a:lnTo>
                          <a:pt x="923" y="1205"/>
                        </a:lnTo>
                        <a:lnTo>
                          <a:pt x="921" y="1197"/>
                        </a:lnTo>
                        <a:lnTo>
                          <a:pt x="921" y="1189"/>
                        </a:lnTo>
                        <a:lnTo>
                          <a:pt x="921" y="1182"/>
                        </a:lnTo>
                        <a:lnTo>
                          <a:pt x="921" y="1175"/>
                        </a:lnTo>
                        <a:lnTo>
                          <a:pt x="920" y="1167"/>
                        </a:lnTo>
                        <a:lnTo>
                          <a:pt x="920" y="1160"/>
                        </a:lnTo>
                        <a:lnTo>
                          <a:pt x="920" y="1153"/>
                        </a:lnTo>
                        <a:lnTo>
                          <a:pt x="920" y="1147"/>
                        </a:lnTo>
                        <a:lnTo>
                          <a:pt x="919" y="1141"/>
                        </a:lnTo>
                        <a:lnTo>
                          <a:pt x="918" y="1134"/>
                        </a:lnTo>
                        <a:lnTo>
                          <a:pt x="917" y="1127"/>
                        </a:lnTo>
                        <a:lnTo>
                          <a:pt x="917" y="1123"/>
                        </a:lnTo>
                        <a:lnTo>
                          <a:pt x="916" y="1116"/>
                        </a:lnTo>
                        <a:lnTo>
                          <a:pt x="915" y="1111"/>
                        </a:lnTo>
                        <a:lnTo>
                          <a:pt x="913" y="1107"/>
                        </a:lnTo>
                        <a:lnTo>
                          <a:pt x="913" y="1103"/>
                        </a:lnTo>
                        <a:lnTo>
                          <a:pt x="911" y="1099"/>
                        </a:lnTo>
                        <a:lnTo>
                          <a:pt x="910" y="1095"/>
                        </a:lnTo>
                        <a:lnTo>
                          <a:pt x="909" y="1093"/>
                        </a:lnTo>
                        <a:lnTo>
                          <a:pt x="908" y="1091"/>
                        </a:lnTo>
                        <a:lnTo>
                          <a:pt x="905" y="1088"/>
                        </a:lnTo>
                        <a:lnTo>
                          <a:pt x="904" y="1087"/>
                        </a:lnTo>
                        <a:lnTo>
                          <a:pt x="902" y="1087"/>
                        </a:lnTo>
                        <a:lnTo>
                          <a:pt x="901" y="1087"/>
                        </a:lnTo>
                        <a:lnTo>
                          <a:pt x="898" y="1087"/>
                        </a:lnTo>
                        <a:lnTo>
                          <a:pt x="896" y="1087"/>
                        </a:lnTo>
                        <a:lnTo>
                          <a:pt x="893" y="1087"/>
                        </a:lnTo>
                        <a:lnTo>
                          <a:pt x="892" y="1087"/>
                        </a:lnTo>
                        <a:lnTo>
                          <a:pt x="890" y="1087"/>
                        </a:lnTo>
                        <a:lnTo>
                          <a:pt x="888" y="1087"/>
                        </a:lnTo>
                        <a:lnTo>
                          <a:pt x="886" y="1088"/>
                        </a:lnTo>
                        <a:lnTo>
                          <a:pt x="885" y="1090"/>
                        </a:lnTo>
                        <a:lnTo>
                          <a:pt x="883" y="1090"/>
                        </a:lnTo>
                        <a:lnTo>
                          <a:pt x="882" y="1091"/>
                        </a:lnTo>
                        <a:lnTo>
                          <a:pt x="879" y="1092"/>
                        </a:lnTo>
                        <a:lnTo>
                          <a:pt x="878" y="1093"/>
                        </a:lnTo>
                        <a:lnTo>
                          <a:pt x="877" y="1094"/>
                        </a:lnTo>
                        <a:lnTo>
                          <a:pt x="876" y="1096"/>
                        </a:lnTo>
                        <a:lnTo>
                          <a:pt x="875" y="1098"/>
                        </a:lnTo>
                        <a:lnTo>
                          <a:pt x="875" y="1100"/>
                        </a:lnTo>
                        <a:lnTo>
                          <a:pt x="873" y="1101"/>
                        </a:lnTo>
                        <a:lnTo>
                          <a:pt x="871" y="1103"/>
                        </a:lnTo>
                        <a:lnTo>
                          <a:pt x="870" y="1104"/>
                        </a:lnTo>
                        <a:lnTo>
                          <a:pt x="870" y="1108"/>
                        </a:lnTo>
                        <a:lnTo>
                          <a:pt x="869" y="1110"/>
                        </a:lnTo>
                        <a:lnTo>
                          <a:pt x="868" y="1112"/>
                        </a:lnTo>
                        <a:lnTo>
                          <a:pt x="868" y="1116"/>
                        </a:lnTo>
                        <a:lnTo>
                          <a:pt x="868" y="1119"/>
                        </a:lnTo>
                        <a:lnTo>
                          <a:pt x="867" y="1121"/>
                        </a:lnTo>
                        <a:lnTo>
                          <a:pt x="867" y="1125"/>
                        </a:lnTo>
                        <a:lnTo>
                          <a:pt x="867" y="1128"/>
                        </a:lnTo>
                        <a:lnTo>
                          <a:pt x="867" y="1133"/>
                        </a:lnTo>
                        <a:lnTo>
                          <a:pt x="867" y="1136"/>
                        </a:lnTo>
                        <a:lnTo>
                          <a:pt x="867" y="1140"/>
                        </a:lnTo>
                        <a:lnTo>
                          <a:pt x="867" y="1144"/>
                        </a:lnTo>
                        <a:lnTo>
                          <a:pt x="867" y="1150"/>
                        </a:lnTo>
                        <a:lnTo>
                          <a:pt x="867" y="1153"/>
                        </a:lnTo>
                        <a:lnTo>
                          <a:pt x="867" y="1158"/>
                        </a:lnTo>
                        <a:lnTo>
                          <a:pt x="867" y="1162"/>
                        </a:lnTo>
                        <a:lnTo>
                          <a:pt x="868" y="1168"/>
                        </a:lnTo>
                        <a:lnTo>
                          <a:pt x="868" y="1172"/>
                        </a:lnTo>
                        <a:lnTo>
                          <a:pt x="869" y="1179"/>
                        </a:lnTo>
                        <a:lnTo>
                          <a:pt x="870" y="1184"/>
                        </a:lnTo>
                        <a:lnTo>
                          <a:pt x="873" y="1191"/>
                        </a:lnTo>
                        <a:lnTo>
                          <a:pt x="873" y="1195"/>
                        </a:lnTo>
                        <a:lnTo>
                          <a:pt x="875" y="1201"/>
                        </a:lnTo>
                        <a:lnTo>
                          <a:pt x="876" y="1206"/>
                        </a:lnTo>
                        <a:lnTo>
                          <a:pt x="878" y="1213"/>
                        </a:lnTo>
                        <a:lnTo>
                          <a:pt x="879" y="1218"/>
                        </a:lnTo>
                        <a:lnTo>
                          <a:pt x="882" y="1224"/>
                        </a:lnTo>
                        <a:lnTo>
                          <a:pt x="883" y="1229"/>
                        </a:lnTo>
                        <a:lnTo>
                          <a:pt x="885" y="1236"/>
                        </a:lnTo>
                        <a:lnTo>
                          <a:pt x="885" y="1241"/>
                        </a:lnTo>
                        <a:lnTo>
                          <a:pt x="887" y="1245"/>
                        </a:lnTo>
                        <a:lnTo>
                          <a:pt x="887" y="1250"/>
                        </a:lnTo>
                        <a:lnTo>
                          <a:pt x="890" y="1255"/>
                        </a:lnTo>
                        <a:lnTo>
                          <a:pt x="890" y="1259"/>
                        </a:lnTo>
                        <a:lnTo>
                          <a:pt x="892" y="1263"/>
                        </a:lnTo>
                        <a:lnTo>
                          <a:pt x="892" y="1268"/>
                        </a:lnTo>
                        <a:lnTo>
                          <a:pt x="894" y="1272"/>
                        </a:lnTo>
                        <a:lnTo>
                          <a:pt x="894" y="1275"/>
                        </a:lnTo>
                        <a:lnTo>
                          <a:pt x="894" y="1278"/>
                        </a:lnTo>
                        <a:lnTo>
                          <a:pt x="894" y="1280"/>
                        </a:lnTo>
                        <a:lnTo>
                          <a:pt x="895" y="1284"/>
                        </a:lnTo>
                        <a:lnTo>
                          <a:pt x="894" y="1285"/>
                        </a:lnTo>
                        <a:lnTo>
                          <a:pt x="894" y="1286"/>
                        </a:lnTo>
                        <a:lnTo>
                          <a:pt x="893" y="1287"/>
                        </a:lnTo>
                        <a:lnTo>
                          <a:pt x="893" y="1289"/>
                        </a:lnTo>
                        <a:lnTo>
                          <a:pt x="891" y="1289"/>
                        </a:lnTo>
                        <a:lnTo>
                          <a:pt x="890" y="1289"/>
                        </a:lnTo>
                        <a:lnTo>
                          <a:pt x="887" y="1289"/>
                        </a:lnTo>
                        <a:lnTo>
                          <a:pt x="886" y="1290"/>
                        </a:lnTo>
                        <a:lnTo>
                          <a:pt x="885" y="1290"/>
                        </a:lnTo>
                        <a:lnTo>
                          <a:pt x="884" y="1292"/>
                        </a:lnTo>
                        <a:lnTo>
                          <a:pt x="883" y="1293"/>
                        </a:lnTo>
                        <a:lnTo>
                          <a:pt x="883" y="1294"/>
                        </a:lnTo>
                        <a:lnTo>
                          <a:pt x="882" y="1294"/>
                        </a:lnTo>
                        <a:lnTo>
                          <a:pt x="881" y="1295"/>
                        </a:lnTo>
                        <a:lnTo>
                          <a:pt x="879" y="1296"/>
                        </a:lnTo>
                        <a:lnTo>
                          <a:pt x="879" y="1297"/>
                        </a:lnTo>
                        <a:lnTo>
                          <a:pt x="878" y="1297"/>
                        </a:lnTo>
                        <a:lnTo>
                          <a:pt x="877" y="1298"/>
                        </a:lnTo>
                        <a:lnTo>
                          <a:pt x="876" y="1300"/>
                        </a:lnTo>
                        <a:lnTo>
                          <a:pt x="876" y="1302"/>
                        </a:lnTo>
                        <a:lnTo>
                          <a:pt x="874" y="1302"/>
                        </a:lnTo>
                        <a:lnTo>
                          <a:pt x="874" y="1303"/>
                        </a:lnTo>
                        <a:lnTo>
                          <a:pt x="871" y="1304"/>
                        </a:lnTo>
                        <a:lnTo>
                          <a:pt x="871" y="1305"/>
                        </a:lnTo>
                        <a:lnTo>
                          <a:pt x="869" y="1306"/>
                        </a:lnTo>
                        <a:lnTo>
                          <a:pt x="869" y="1308"/>
                        </a:lnTo>
                        <a:lnTo>
                          <a:pt x="867" y="1309"/>
                        </a:lnTo>
                        <a:lnTo>
                          <a:pt x="867" y="1310"/>
                        </a:lnTo>
                        <a:lnTo>
                          <a:pt x="865" y="1310"/>
                        </a:lnTo>
                        <a:lnTo>
                          <a:pt x="863" y="1311"/>
                        </a:lnTo>
                        <a:lnTo>
                          <a:pt x="862" y="1311"/>
                        </a:lnTo>
                        <a:lnTo>
                          <a:pt x="861" y="1312"/>
                        </a:lnTo>
                        <a:lnTo>
                          <a:pt x="859" y="1312"/>
                        </a:lnTo>
                        <a:lnTo>
                          <a:pt x="858" y="1313"/>
                        </a:lnTo>
                        <a:lnTo>
                          <a:pt x="857" y="1313"/>
                        </a:lnTo>
                        <a:lnTo>
                          <a:pt x="856" y="1314"/>
                        </a:lnTo>
                        <a:lnTo>
                          <a:pt x="852" y="1314"/>
                        </a:lnTo>
                        <a:lnTo>
                          <a:pt x="851" y="1315"/>
                        </a:lnTo>
                        <a:lnTo>
                          <a:pt x="851" y="1317"/>
                        </a:lnTo>
                        <a:lnTo>
                          <a:pt x="851" y="1320"/>
                        </a:lnTo>
                        <a:lnTo>
                          <a:pt x="850" y="1323"/>
                        </a:lnTo>
                        <a:lnTo>
                          <a:pt x="850" y="1327"/>
                        </a:lnTo>
                        <a:lnTo>
                          <a:pt x="851" y="1331"/>
                        </a:lnTo>
                        <a:lnTo>
                          <a:pt x="853" y="1337"/>
                        </a:lnTo>
                        <a:lnTo>
                          <a:pt x="853" y="1342"/>
                        </a:lnTo>
                        <a:lnTo>
                          <a:pt x="856" y="1347"/>
                        </a:lnTo>
                        <a:lnTo>
                          <a:pt x="857" y="1354"/>
                        </a:lnTo>
                        <a:lnTo>
                          <a:pt x="860" y="1361"/>
                        </a:lnTo>
                        <a:lnTo>
                          <a:pt x="862" y="1368"/>
                        </a:lnTo>
                        <a:lnTo>
                          <a:pt x="865" y="1374"/>
                        </a:lnTo>
                        <a:lnTo>
                          <a:pt x="868" y="1381"/>
                        </a:lnTo>
                        <a:lnTo>
                          <a:pt x="871" y="1389"/>
                        </a:lnTo>
                        <a:lnTo>
                          <a:pt x="874" y="1396"/>
                        </a:lnTo>
                        <a:lnTo>
                          <a:pt x="877" y="1403"/>
                        </a:lnTo>
                        <a:lnTo>
                          <a:pt x="881" y="1410"/>
                        </a:lnTo>
                        <a:lnTo>
                          <a:pt x="884" y="1416"/>
                        </a:lnTo>
                        <a:lnTo>
                          <a:pt x="886" y="1422"/>
                        </a:lnTo>
                        <a:lnTo>
                          <a:pt x="890" y="1429"/>
                        </a:lnTo>
                        <a:lnTo>
                          <a:pt x="893" y="1435"/>
                        </a:lnTo>
                        <a:lnTo>
                          <a:pt x="896" y="1441"/>
                        </a:lnTo>
                        <a:lnTo>
                          <a:pt x="899" y="1446"/>
                        </a:lnTo>
                        <a:lnTo>
                          <a:pt x="902" y="1452"/>
                        </a:lnTo>
                        <a:lnTo>
                          <a:pt x="904" y="1456"/>
                        </a:lnTo>
                        <a:lnTo>
                          <a:pt x="908" y="1461"/>
                        </a:lnTo>
                        <a:lnTo>
                          <a:pt x="910" y="1464"/>
                        </a:lnTo>
                        <a:lnTo>
                          <a:pt x="912" y="1468"/>
                        </a:lnTo>
                        <a:lnTo>
                          <a:pt x="915" y="1469"/>
                        </a:lnTo>
                        <a:lnTo>
                          <a:pt x="918" y="1471"/>
                        </a:lnTo>
                        <a:lnTo>
                          <a:pt x="919" y="1471"/>
                        </a:lnTo>
                        <a:lnTo>
                          <a:pt x="920" y="1472"/>
                        </a:lnTo>
                        <a:lnTo>
                          <a:pt x="920" y="1473"/>
                        </a:lnTo>
                        <a:lnTo>
                          <a:pt x="921" y="1477"/>
                        </a:lnTo>
                        <a:lnTo>
                          <a:pt x="920" y="1479"/>
                        </a:lnTo>
                        <a:lnTo>
                          <a:pt x="920" y="1482"/>
                        </a:lnTo>
                        <a:lnTo>
                          <a:pt x="919" y="1486"/>
                        </a:lnTo>
                        <a:lnTo>
                          <a:pt x="919" y="1490"/>
                        </a:lnTo>
                        <a:lnTo>
                          <a:pt x="917" y="1494"/>
                        </a:lnTo>
                        <a:lnTo>
                          <a:pt x="915" y="1498"/>
                        </a:lnTo>
                        <a:lnTo>
                          <a:pt x="912" y="1503"/>
                        </a:lnTo>
                        <a:lnTo>
                          <a:pt x="910" y="1508"/>
                        </a:lnTo>
                        <a:lnTo>
                          <a:pt x="907" y="1512"/>
                        </a:lnTo>
                        <a:lnTo>
                          <a:pt x="904" y="1517"/>
                        </a:lnTo>
                        <a:lnTo>
                          <a:pt x="902" y="1522"/>
                        </a:lnTo>
                        <a:lnTo>
                          <a:pt x="900" y="1528"/>
                        </a:lnTo>
                        <a:lnTo>
                          <a:pt x="895" y="1531"/>
                        </a:lnTo>
                        <a:lnTo>
                          <a:pt x="892" y="1536"/>
                        </a:lnTo>
                        <a:lnTo>
                          <a:pt x="888" y="1540"/>
                        </a:lnTo>
                        <a:lnTo>
                          <a:pt x="885" y="1545"/>
                        </a:lnTo>
                        <a:lnTo>
                          <a:pt x="882" y="1548"/>
                        </a:lnTo>
                        <a:lnTo>
                          <a:pt x="878" y="1553"/>
                        </a:lnTo>
                        <a:lnTo>
                          <a:pt x="875" y="1556"/>
                        </a:lnTo>
                        <a:lnTo>
                          <a:pt x="871" y="1559"/>
                        </a:lnTo>
                        <a:lnTo>
                          <a:pt x="868" y="1562"/>
                        </a:lnTo>
                        <a:lnTo>
                          <a:pt x="865" y="1564"/>
                        </a:lnTo>
                        <a:lnTo>
                          <a:pt x="861" y="1565"/>
                        </a:lnTo>
                        <a:lnTo>
                          <a:pt x="858" y="1567"/>
                        </a:lnTo>
                        <a:lnTo>
                          <a:pt x="854" y="1567"/>
                        </a:lnTo>
                        <a:lnTo>
                          <a:pt x="851" y="1567"/>
                        </a:lnTo>
                        <a:lnTo>
                          <a:pt x="849" y="1567"/>
                        </a:lnTo>
                        <a:lnTo>
                          <a:pt x="848" y="1567"/>
                        </a:lnTo>
                        <a:lnTo>
                          <a:pt x="844" y="1565"/>
                        </a:lnTo>
                        <a:lnTo>
                          <a:pt x="842" y="1563"/>
                        </a:lnTo>
                        <a:lnTo>
                          <a:pt x="840" y="1561"/>
                        </a:lnTo>
                        <a:lnTo>
                          <a:pt x="839" y="1558"/>
                        </a:lnTo>
                        <a:lnTo>
                          <a:pt x="836" y="1555"/>
                        </a:lnTo>
                        <a:lnTo>
                          <a:pt x="835" y="1553"/>
                        </a:lnTo>
                        <a:lnTo>
                          <a:pt x="834" y="1550"/>
                        </a:lnTo>
                        <a:lnTo>
                          <a:pt x="834" y="1548"/>
                        </a:lnTo>
                        <a:lnTo>
                          <a:pt x="833" y="1545"/>
                        </a:lnTo>
                        <a:lnTo>
                          <a:pt x="832" y="1541"/>
                        </a:lnTo>
                        <a:lnTo>
                          <a:pt x="832" y="1538"/>
                        </a:lnTo>
                        <a:lnTo>
                          <a:pt x="832" y="1536"/>
                        </a:lnTo>
                        <a:lnTo>
                          <a:pt x="832" y="1532"/>
                        </a:lnTo>
                        <a:lnTo>
                          <a:pt x="832" y="1529"/>
                        </a:lnTo>
                        <a:lnTo>
                          <a:pt x="832" y="1525"/>
                        </a:lnTo>
                        <a:lnTo>
                          <a:pt x="833" y="1523"/>
                        </a:lnTo>
                        <a:lnTo>
                          <a:pt x="833" y="1519"/>
                        </a:lnTo>
                        <a:lnTo>
                          <a:pt x="833" y="1515"/>
                        </a:lnTo>
                        <a:lnTo>
                          <a:pt x="833" y="1512"/>
                        </a:lnTo>
                        <a:lnTo>
                          <a:pt x="833" y="1508"/>
                        </a:lnTo>
                        <a:lnTo>
                          <a:pt x="833" y="1505"/>
                        </a:lnTo>
                        <a:lnTo>
                          <a:pt x="834" y="1502"/>
                        </a:lnTo>
                        <a:lnTo>
                          <a:pt x="834" y="1498"/>
                        </a:lnTo>
                        <a:lnTo>
                          <a:pt x="835" y="1495"/>
                        </a:lnTo>
                        <a:lnTo>
                          <a:pt x="835" y="1491"/>
                        </a:lnTo>
                        <a:lnTo>
                          <a:pt x="836" y="1488"/>
                        </a:lnTo>
                        <a:lnTo>
                          <a:pt x="836" y="1485"/>
                        </a:lnTo>
                        <a:lnTo>
                          <a:pt x="837" y="1481"/>
                        </a:lnTo>
                        <a:lnTo>
                          <a:pt x="837" y="1478"/>
                        </a:lnTo>
                        <a:lnTo>
                          <a:pt x="837" y="1475"/>
                        </a:lnTo>
                        <a:lnTo>
                          <a:pt x="837" y="1473"/>
                        </a:lnTo>
                        <a:lnTo>
                          <a:pt x="839" y="1471"/>
                        </a:lnTo>
                        <a:lnTo>
                          <a:pt x="837" y="1468"/>
                        </a:lnTo>
                        <a:lnTo>
                          <a:pt x="837" y="1464"/>
                        </a:lnTo>
                        <a:lnTo>
                          <a:pt x="836" y="1462"/>
                        </a:lnTo>
                        <a:lnTo>
                          <a:pt x="836" y="1460"/>
                        </a:lnTo>
                        <a:lnTo>
                          <a:pt x="835" y="1457"/>
                        </a:lnTo>
                        <a:lnTo>
                          <a:pt x="834" y="1456"/>
                        </a:lnTo>
                        <a:lnTo>
                          <a:pt x="833" y="1454"/>
                        </a:lnTo>
                        <a:lnTo>
                          <a:pt x="833" y="1453"/>
                        </a:lnTo>
                        <a:lnTo>
                          <a:pt x="831" y="1449"/>
                        </a:lnTo>
                        <a:lnTo>
                          <a:pt x="829" y="1448"/>
                        </a:lnTo>
                        <a:lnTo>
                          <a:pt x="827" y="1446"/>
                        </a:lnTo>
                        <a:lnTo>
                          <a:pt x="827" y="1445"/>
                        </a:lnTo>
                        <a:lnTo>
                          <a:pt x="825" y="1443"/>
                        </a:lnTo>
                        <a:lnTo>
                          <a:pt x="824" y="1441"/>
                        </a:lnTo>
                        <a:lnTo>
                          <a:pt x="821" y="1439"/>
                        </a:lnTo>
                        <a:lnTo>
                          <a:pt x="821" y="1438"/>
                        </a:lnTo>
                        <a:lnTo>
                          <a:pt x="819" y="1435"/>
                        </a:lnTo>
                        <a:lnTo>
                          <a:pt x="818" y="1433"/>
                        </a:lnTo>
                        <a:lnTo>
                          <a:pt x="816" y="1430"/>
                        </a:lnTo>
                        <a:lnTo>
                          <a:pt x="815" y="1429"/>
                        </a:lnTo>
                        <a:lnTo>
                          <a:pt x="812" y="1426"/>
                        </a:lnTo>
                        <a:lnTo>
                          <a:pt x="811" y="1424"/>
                        </a:lnTo>
                        <a:lnTo>
                          <a:pt x="809" y="1421"/>
                        </a:lnTo>
                        <a:lnTo>
                          <a:pt x="809" y="1420"/>
                        </a:lnTo>
                        <a:lnTo>
                          <a:pt x="807" y="1416"/>
                        </a:lnTo>
                        <a:lnTo>
                          <a:pt x="806" y="1414"/>
                        </a:lnTo>
                        <a:lnTo>
                          <a:pt x="804" y="1411"/>
                        </a:lnTo>
                        <a:lnTo>
                          <a:pt x="804" y="1409"/>
                        </a:lnTo>
                        <a:lnTo>
                          <a:pt x="804" y="1404"/>
                        </a:lnTo>
                        <a:lnTo>
                          <a:pt x="804" y="1401"/>
                        </a:lnTo>
                        <a:lnTo>
                          <a:pt x="804" y="1397"/>
                        </a:lnTo>
                        <a:lnTo>
                          <a:pt x="804" y="1394"/>
                        </a:lnTo>
                        <a:lnTo>
                          <a:pt x="803" y="1389"/>
                        </a:lnTo>
                        <a:lnTo>
                          <a:pt x="803" y="1385"/>
                        </a:lnTo>
                        <a:lnTo>
                          <a:pt x="802" y="1380"/>
                        </a:lnTo>
                        <a:lnTo>
                          <a:pt x="802" y="1377"/>
                        </a:lnTo>
                        <a:lnTo>
                          <a:pt x="801" y="1373"/>
                        </a:lnTo>
                        <a:lnTo>
                          <a:pt x="801" y="1370"/>
                        </a:lnTo>
                        <a:lnTo>
                          <a:pt x="800" y="1367"/>
                        </a:lnTo>
                        <a:lnTo>
                          <a:pt x="800" y="1364"/>
                        </a:lnTo>
                        <a:lnTo>
                          <a:pt x="798" y="1361"/>
                        </a:lnTo>
                        <a:lnTo>
                          <a:pt x="797" y="1357"/>
                        </a:lnTo>
                        <a:lnTo>
                          <a:pt x="795" y="1354"/>
                        </a:lnTo>
                        <a:lnTo>
                          <a:pt x="794" y="1353"/>
                        </a:lnTo>
                        <a:lnTo>
                          <a:pt x="792" y="1350"/>
                        </a:lnTo>
                        <a:lnTo>
                          <a:pt x="791" y="1348"/>
                        </a:lnTo>
                        <a:lnTo>
                          <a:pt x="790" y="1346"/>
                        </a:lnTo>
                        <a:lnTo>
                          <a:pt x="789" y="1345"/>
                        </a:lnTo>
                        <a:lnTo>
                          <a:pt x="785" y="1343"/>
                        </a:lnTo>
                        <a:lnTo>
                          <a:pt x="784" y="1342"/>
                        </a:lnTo>
                        <a:lnTo>
                          <a:pt x="781" y="1339"/>
                        </a:lnTo>
                        <a:lnTo>
                          <a:pt x="780" y="1339"/>
                        </a:lnTo>
                        <a:lnTo>
                          <a:pt x="777" y="1338"/>
                        </a:lnTo>
                        <a:lnTo>
                          <a:pt x="775" y="1338"/>
                        </a:lnTo>
                        <a:lnTo>
                          <a:pt x="773" y="1338"/>
                        </a:lnTo>
                        <a:lnTo>
                          <a:pt x="772" y="1339"/>
                        </a:lnTo>
                        <a:lnTo>
                          <a:pt x="768" y="1339"/>
                        </a:lnTo>
                        <a:lnTo>
                          <a:pt x="766" y="1339"/>
                        </a:lnTo>
                        <a:lnTo>
                          <a:pt x="764" y="1339"/>
                        </a:lnTo>
                        <a:lnTo>
                          <a:pt x="762" y="1342"/>
                        </a:lnTo>
                        <a:lnTo>
                          <a:pt x="759" y="1342"/>
                        </a:lnTo>
                        <a:lnTo>
                          <a:pt x="757" y="1344"/>
                        </a:lnTo>
                        <a:lnTo>
                          <a:pt x="755" y="1345"/>
                        </a:lnTo>
                        <a:lnTo>
                          <a:pt x="753" y="1348"/>
                        </a:lnTo>
                        <a:lnTo>
                          <a:pt x="750" y="1350"/>
                        </a:lnTo>
                        <a:lnTo>
                          <a:pt x="748" y="1352"/>
                        </a:lnTo>
                        <a:lnTo>
                          <a:pt x="745" y="1355"/>
                        </a:lnTo>
                        <a:lnTo>
                          <a:pt x="744" y="1359"/>
                        </a:lnTo>
                        <a:lnTo>
                          <a:pt x="742" y="1362"/>
                        </a:lnTo>
                        <a:lnTo>
                          <a:pt x="741" y="1365"/>
                        </a:lnTo>
                        <a:lnTo>
                          <a:pt x="740" y="1370"/>
                        </a:lnTo>
                        <a:lnTo>
                          <a:pt x="740" y="1374"/>
                        </a:lnTo>
                        <a:lnTo>
                          <a:pt x="739" y="1378"/>
                        </a:lnTo>
                        <a:lnTo>
                          <a:pt x="738" y="1384"/>
                        </a:lnTo>
                        <a:lnTo>
                          <a:pt x="736" y="1388"/>
                        </a:lnTo>
                        <a:lnTo>
                          <a:pt x="736" y="1394"/>
                        </a:lnTo>
                        <a:lnTo>
                          <a:pt x="736" y="1398"/>
                        </a:lnTo>
                        <a:lnTo>
                          <a:pt x="736" y="1404"/>
                        </a:lnTo>
                        <a:lnTo>
                          <a:pt x="736" y="1409"/>
                        </a:lnTo>
                        <a:lnTo>
                          <a:pt x="738" y="1415"/>
                        </a:lnTo>
                        <a:lnTo>
                          <a:pt x="738" y="1420"/>
                        </a:lnTo>
                        <a:lnTo>
                          <a:pt x="738" y="1426"/>
                        </a:lnTo>
                        <a:lnTo>
                          <a:pt x="739" y="1431"/>
                        </a:lnTo>
                        <a:lnTo>
                          <a:pt x="740" y="1437"/>
                        </a:lnTo>
                        <a:lnTo>
                          <a:pt x="740" y="1441"/>
                        </a:lnTo>
                        <a:lnTo>
                          <a:pt x="741" y="1447"/>
                        </a:lnTo>
                        <a:lnTo>
                          <a:pt x="742" y="1452"/>
                        </a:lnTo>
                        <a:lnTo>
                          <a:pt x="744" y="1457"/>
                        </a:lnTo>
                        <a:lnTo>
                          <a:pt x="744" y="1462"/>
                        </a:lnTo>
                        <a:lnTo>
                          <a:pt x="747" y="1466"/>
                        </a:lnTo>
                        <a:lnTo>
                          <a:pt x="748" y="1471"/>
                        </a:lnTo>
                        <a:lnTo>
                          <a:pt x="750" y="1475"/>
                        </a:lnTo>
                        <a:lnTo>
                          <a:pt x="751" y="1479"/>
                        </a:lnTo>
                        <a:lnTo>
                          <a:pt x="755" y="1482"/>
                        </a:lnTo>
                        <a:lnTo>
                          <a:pt x="756" y="1486"/>
                        </a:lnTo>
                        <a:lnTo>
                          <a:pt x="759" y="1490"/>
                        </a:lnTo>
                        <a:lnTo>
                          <a:pt x="760" y="1493"/>
                        </a:lnTo>
                        <a:lnTo>
                          <a:pt x="762" y="1496"/>
                        </a:lnTo>
                        <a:lnTo>
                          <a:pt x="764" y="1499"/>
                        </a:lnTo>
                        <a:lnTo>
                          <a:pt x="766" y="1503"/>
                        </a:lnTo>
                        <a:lnTo>
                          <a:pt x="767" y="1506"/>
                        </a:lnTo>
                        <a:lnTo>
                          <a:pt x="768" y="1510"/>
                        </a:lnTo>
                        <a:lnTo>
                          <a:pt x="769" y="1513"/>
                        </a:lnTo>
                        <a:lnTo>
                          <a:pt x="772" y="1516"/>
                        </a:lnTo>
                        <a:lnTo>
                          <a:pt x="772" y="1520"/>
                        </a:lnTo>
                        <a:lnTo>
                          <a:pt x="773" y="1523"/>
                        </a:lnTo>
                        <a:lnTo>
                          <a:pt x="773" y="1527"/>
                        </a:lnTo>
                        <a:lnTo>
                          <a:pt x="774" y="1530"/>
                        </a:lnTo>
                        <a:lnTo>
                          <a:pt x="773" y="1533"/>
                        </a:lnTo>
                        <a:lnTo>
                          <a:pt x="773" y="1537"/>
                        </a:lnTo>
                        <a:lnTo>
                          <a:pt x="773" y="1540"/>
                        </a:lnTo>
                        <a:lnTo>
                          <a:pt x="773" y="1544"/>
                        </a:lnTo>
                        <a:lnTo>
                          <a:pt x="770" y="1546"/>
                        </a:lnTo>
                        <a:lnTo>
                          <a:pt x="769" y="1548"/>
                        </a:lnTo>
                        <a:lnTo>
                          <a:pt x="767" y="1550"/>
                        </a:lnTo>
                        <a:lnTo>
                          <a:pt x="766" y="1554"/>
                        </a:lnTo>
                        <a:lnTo>
                          <a:pt x="762" y="1555"/>
                        </a:lnTo>
                        <a:lnTo>
                          <a:pt x="759" y="1557"/>
                        </a:lnTo>
                        <a:lnTo>
                          <a:pt x="756" y="1559"/>
                        </a:lnTo>
                        <a:lnTo>
                          <a:pt x="753" y="1562"/>
                        </a:lnTo>
                        <a:lnTo>
                          <a:pt x="748" y="1563"/>
                        </a:lnTo>
                        <a:lnTo>
                          <a:pt x="743" y="1564"/>
                        </a:lnTo>
                        <a:lnTo>
                          <a:pt x="738" y="1565"/>
                        </a:lnTo>
                        <a:lnTo>
                          <a:pt x="733" y="1566"/>
                        </a:lnTo>
                        <a:lnTo>
                          <a:pt x="726" y="1566"/>
                        </a:lnTo>
                        <a:lnTo>
                          <a:pt x="719" y="1566"/>
                        </a:lnTo>
                        <a:lnTo>
                          <a:pt x="713" y="1566"/>
                        </a:lnTo>
                        <a:lnTo>
                          <a:pt x="706" y="1567"/>
                        </a:lnTo>
                        <a:lnTo>
                          <a:pt x="699" y="1565"/>
                        </a:lnTo>
                        <a:lnTo>
                          <a:pt x="694" y="1565"/>
                        </a:lnTo>
                        <a:lnTo>
                          <a:pt x="691" y="1563"/>
                        </a:lnTo>
                        <a:lnTo>
                          <a:pt x="688" y="1563"/>
                        </a:lnTo>
                        <a:lnTo>
                          <a:pt x="684" y="1561"/>
                        </a:lnTo>
                        <a:lnTo>
                          <a:pt x="682" y="1559"/>
                        </a:lnTo>
                        <a:lnTo>
                          <a:pt x="680" y="1557"/>
                        </a:lnTo>
                        <a:lnTo>
                          <a:pt x="678" y="1556"/>
                        </a:lnTo>
                        <a:lnTo>
                          <a:pt x="676" y="1554"/>
                        </a:lnTo>
                        <a:lnTo>
                          <a:pt x="675" y="1552"/>
                        </a:lnTo>
                        <a:lnTo>
                          <a:pt x="674" y="1549"/>
                        </a:lnTo>
                        <a:lnTo>
                          <a:pt x="674" y="1547"/>
                        </a:lnTo>
                        <a:lnTo>
                          <a:pt x="674" y="1545"/>
                        </a:lnTo>
                        <a:lnTo>
                          <a:pt x="674" y="1542"/>
                        </a:lnTo>
                        <a:lnTo>
                          <a:pt x="675" y="1540"/>
                        </a:lnTo>
                        <a:lnTo>
                          <a:pt x="676" y="1539"/>
                        </a:lnTo>
                        <a:lnTo>
                          <a:pt x="676" y="1536"/>
                        </a:lnTo>
                        <a:lnTo>
                          <a:pt x="677" y="1533"/>
                        </a:lnTo>
                        <a:lnTo>
                          <a:pt x="678" y="1531"/>
                        </a:lnTo>
                        <a:lnTo>
                          <a:pt x="681" y="1529"/>
                        </a:lnTo>
                        <a:lnTo>
                          <a:pt x="682" y="1525"/>
                        </a:lnTo>
                        <a:lnTo>
                          <a:pt x="684" y="1523"/>
                        </a:lnTo>
                        <a:lnTo>
                          <a:pt x="685" y="1521"/>
                        </a:lnTo>
                        <a:lnTo>
                          <a:pt x="689" y="1519"/>
                        </a:lnTo>
                        <a:lnTo>
                          <a:pt x="690" y="1515"/>
                        </a:lnTo>
                        <a:lnTo>
                          <a:pt x="692" y="1514"/>
                        </a:lnTo>
                        <a:lnTo>
                          <a:pt x="694" y="1512"/>
                        </a:lnTo>
                        <a:lnTo>
                          <a:pt x="697" y="1511"/>
                        </a:lnTo>
                        <a:lnTo>
                          <a:pt x="698" y="1508"/>
                        </a:lnTo>
                        <a:lnTo>
                          <a:pt x="701" y="1507"/>
                        </a:lnTo>
                        <a:lnTo>
                          <a:pt x="702" y="1505"/>
                        </a:lnTo>
                        <a:lnTo>
                          <a:pt x="706" y="1505"/>
                        </a:lnTo>
                        <a:lnTo>
                          <a:pt x="702" y="1499"/>
                        </a:lnTo>
                        <a:lnTo>
                          <a:pt x="699" y="1494"/>
                        </a:lnTo>
                        <a:lnTo>
                          <a:pt x="696" y="1488"/>
                        </a:lnTo>
                        <a:lnTo>
                          <a:pt x="693" y="1482"/>
                        </a:lnTo>
                        <a:lnTo>
                          <a:pt x="690" y="1477"/>
                        </a:lnTo>
                        <a:lnTo>
                          <a:pt x="686" y="1471"/>
                        </a:lnTo>
                        <a:lnTo>
                          <a:pt x="684" y="1465"/>
                        </a:lnTo>
                        <a:lnTo>
                          <a:pt x="682" y="1460"/>
                        </a:lnTo>
                        <a:lnTo>
                          <a:pt x="678" y="1453"/>
                        </a:lnTo>
                        <a:lnTo>
                          <a:pt x="675" y="1446"/>
                        </a:lnTo>
                        <a:lnTo>
                          <a:pt x="673" y="1439"/>
                        </a:lnTo>
                        <a:lnTo>
                          <a:pt x="671" y="1433"/>
                        </a:lnTo>
                        <a:lnTo>
                          <a:pt x="668" y="1427"/>
                        </a:lnTo>
                        <a:lnTo>
                          <a:pt x="667" y="1420"/>
                        </a:lnTo>
                        <a:lnTo>
                          <a:pt x="665" y="1413"/>
                        </a:lnTo>
                        <a:lnTo>
                          <a:pt x="664" y="1407"/>
                        </a:lnTo>
                        <a:lnTo>
                          <a:pt x="661" y="1399"/>
                        </a:lnTo>
                        <a:lnTo>
                          <a:pt x="660" y="1393"/>
                        </a:lnTo>
                        <a:lnTo>
                          <a:pt x="658" y="1386"/>
                        </a:lnTo>
                        <a:lnTo>
                          <a:pt x="658" y="1379"/>
                        </a:lnTo>
                        <a:lnTo>
                          <a:pt x="657" y="1371"/>
                        </a:lnTo>
                        <a:lnTo>
                          <a:pt x="657" y="1364"/>
                        </a:lnTo>
                        <a:lnTo>
                          <a:pt x="657" y="1357"/>
                        </a:lnTo>
                        <a:lnTo>
                          <a:pt x="657" y="1351"/>
                        </a:lnTo>
                        <a:lnTo>
                          <a:pt x="657" y="1343"/>
                        </a:lnTo>
                        <a:lnTo>
                          <a:pt x="657" y="1335"/>
                        </a:lnTo>
                        <a:lnTo>
                          <a:pt x="658" y="1328"/>
                        </a:lnTo>
                        <a:lnTo>
                          <a:pt x="660" y="1321"/>
                        </a:lnTo>
                        <a:lnTo>
                          <a:pt x="663" y="1313"/>
                        </a:lnTo>
                        <a:lnTo>
                          <a:pt x="665" y="1305"/>
                        </a:lnTo>
                        <a:lnTo>
                          <a:pt x="668" y="1298"/>
                        </a:lnTo>
                        <a:lnTo>
                          <a:pt x="672" y="1292"/>
                        </a:lnTo>
                        <a:lnTo>
                          <a:pt x="666" y="1289"/>
                        </a:lnTo>
                        <a:lnTo>
                          <a:pt x="661" y="1288"/>
                        </a:lnTo>
                        <a:lnTo>
                          <a:pt x="657" y="1287"/>
                        </a:lnTo>
                        <a:lnTo>
                          <a:pt x="654" y="1286"/>
                        </a:lnTo>
                        <a:lnTo>
                          <a:pt x="649" y="1284"/>
                        </a:lnTo>
                        <a:lnTo>
                          <a:pt x="646" y="1283"/>
                        </a:lnTo>
                        <a:lnTo>
                          <a:pt x="642" y="1281"/>
                        </a:lnTo>
                        <a:lnTo>
                          <a:pt x="639" y="1280"/>
                        </a:lnTo>
                        <a:lnTo>
                          <a:pt x="635" y="1278"/>
                        </a:lnTo>
                        <a:lnTo>
                          <a:pt x="632" y="1276"/>
                        </a:lnTo>
                        <a:lnTo>
                          <a:pt x="629" y="1273"/>
                        </a:lnTo>
                        <a:lnTo>
                          <a:pt x="627" y="1272"/>
                        </a:lnTo>
                        <a:lnTo>
                          <a:pt x="624" y="1270"/>
                        </a:lnTo>
                        <a:lnTo>
                          <a:pt x="623" y="1269"/>
                        </a:lnTo>
                        <a:lnTo>
                          <a:pt x="621" y="1267"/>
                        </a:lnTo>
                        <a:lnTo>
                          <a:pt x="621" y="1266"/>
                        </a:lnTo>
                        <a:lnTo>
                          <a:pt x="618" y="1262"/>
                        </a:lnTo>
                        <a:lnTo>
                          <a:pt x="617" y="1261"/>
                        </a:lnTo>
                        <a:lnTo>
                          <a:pt x="617" y="1258"/>
                        </a:lnTo>
                        <a:lnTo>
                          <a:pt x="617" y="1256"/>
                        </a:lnTo>
                        <a:lnTo>
                          <a:pt x="617" y="1253"/>
                        </a:lnTo>
                        <a:lnTo>
                          <a:pt x="618" y="1252"/>
                        </a:lnTo>
                        <a:lnTo>
                          <a:pt x="619" y="1248"/>
                        </a:lnTo>
                        <a:lnTo>
                          <a:pt x="622" y="1247"/>
                        </a:lnTo>
                        <a:lnTo>
                          <a:pt x="623" y="1244"/>
                        </a:lnTo>
                        <a:lnTo>
                          <a:pt x="625" y="1242"/>
                        </a:lnTo>
                        <a:lnTo>
                          <a:pt x="629" y="1239"/>
                        </a:lnTo>
                        <a:lnTo>
                          <a:pt x="632" y="1237"/>
                        </a:lnTo>
                        <a:lnTo>
                          <a:pt x="635" y="1234"/>
                        </a:lnTo>
                        <a:lnTo>
                          <a:pt x="639" y="1231"/>
                        </a:lnTo>
                        <a:lnTo>
                          <a:pt x="643" y="1229"/>
                        </a:lnTo>
                        <a:lnTo>
                          <a:pt x="649" y="1227"/>
                        </a:lnTo>
                        <a:lnTo>
                          <a:pt x="652" y="1222"/>
                        </a:lnTo>
                        <a:lnTo>
                          <a:pt x="657" y="1219"/>
                        </a:lnTo>
                        <a:lnTo>
                          <a:pt x="661" y="1214"/>
                        </a:lnTo>
                        <a:lnTo>
                          <a:pt x="666" y="1210"/>
                        </a:lnTo>
                        <a:lnTo>
                          <a:pt x="669" y="1203"/>
                        </a:lnTo>
                        <a:lnTo>
                          <a:pt x="673" y="1197"/>
                        </a:lnTo>
                        <a:lnTo>
                          <a:pt x="676" y="1192"/>
                        </a:lnTo>
                        <a:lnTo>
                          <a:pt x="681" y="1186"/>
                        </a:lnTo>
                        <a:lnTo>
                          <a:pt x="683" y="1178"/>
                        </a:lnTo>
                        <a:lnTo>
                          <a:pt x="685" y="1171"/>
                        </a:lnTo>
                        <a:lnTo>
                          <a:pt x="688" y="1163"/>
                        </a:lnTo>
                        <a:lnTo>
                          <a:pt x="691" y="1157"/>
                        </a:lnTo>
                        <a:lnTo>
                          <a:pt x="692" y="1149"/>
                        </a:lnTo>
                        <a:lnTo>
                          <a:pt x="694" y="1142"/>
                        </a:lnTo>
                        <a:lnTo>
                          <a:pt x="696" y="1135"/>
                        </a:lnTo>
                        <a:lnTo>
                          <a:pt x="698" y="1128"/>
                        </a:lnTo>
                        <a:lnTo>
                          <a:pt x="698" y="1120"/>
                        </a:lnTo>
                        <a:lnTo>
                          <a:pt x="699" y="1112"/>
                        </a:lnTo>
                        <a:lnTo>
                          <a:pt x="699" y="1105"/>
                        </a:lnTo>
                        <a:lnTo>
                          <a:pt x="700" y="1099"/>
                        </a:lnTo>
                        <a:lnTo>
                          <a:pt x="699" y="1092"/>
                        </a:lnTo>
                        <a:lnTo>
                          <a:pt x="699" y="1085"/>
                        </a:lnTo>
                        <a:lnTo>
                          <a:pt x="699" y="1079"/>
                        </a:lnTo>
                        <a:lnTo>
                          <a:pt x="699" y="1075"/>
                        </a:lnTo>
                        <a:lnTo>
                          <a:pt x="697" y="1069"/>
                        </a:lnTo>
                        <a:lnTo>
                          <a:pt x="696" y="1065"/>
                        </a:lnTo>
                        <a:lnTo>
                          <a:pt x="693" y="1061"/>
                        </a:lnTo>
                        <a:lnTo>
                          <a:pt x="692" y="1059"/>
                        </a:lnTo>
                        <a:lnTo>
                          <a:pt x="690" y="1056"/>
                        </a:lnTo>
                        <a:lnTo>
                          <a:pt x="688" y="1054"/>
                        </a:lnTo>
                        <a:lnTo>
                          <a:pt x="685" y="1053"/>
                        </a:lnTo>
                        <a:lnTo>
                          <a:pt x="683" y="1053"/>
                        </a:lnTo>
                        <a:lnTo>
                          <a:pt x="678" y="1052"/>
                        </a:lnTo>
                        <a:lnTo>
                          <a:pt x="675" y="1052"/>
                        </a:lnTo>
                        <a:lnTo>
                          <a:pt x="672" y="1052"/>
                        </a:lnTo>
                        <a:lnTo>
                          <a:pt x="668" y="1052"/>
                        </a:lnTo>
                        <a:lnTo>
                          <a:pt x="664" y="1052"/>
                        </a:lnTo>
                        <a:lnTo>
                          <a:pt x="660" y="1052"/>
                        </a:lnTo>
                        <a:lnTo>
                          <a:pt x="656" y="1052"/>
                        </a:lnTo>
                        <a:lnTo>
                          <a:pt x="652" y="1052"/>
                        </a:lnTo>
                        <a:lnTo>
                          <a:pt x="648" y="1051"/>
                        </a:lnTo>
                        <a:lnTo>
                          <a:pt x="643" y="1050"/>
                        </a:lnTo>
                        <a:lnTo>
                          <a:pt x="639" y="1049"/>
                        </a:lnTo>
                        <a:lnTo>
                          <a:pt x="635" y="1048"/>
                        </a:lnTo>
                        <a:lnTo>
                          <a:pt x="631" y="1045"/>
                        </a:lnTo>
                        <a:lnTo>
                          <a:pt x="626" y="1044"/>
                        </a:lnTo>
                        <a:lnTo>
                          <a:pt x="623" y="1042"/>
                        </a:lnTo>
                        <a:lnTo>
                          <a:pt x="619" y="1041"/>
                        </a:lnTo>
                        <a:lnTo>
                          <a:pt x="615" y="1036"/>
                        </a:lnTo>
                        <a:lnTo>
                          <a:pt x="612" y="1033"/>
                        </a:lnTo>
                        <a:lnTo>
                          <a:pt x="608" y="1028"/>
                        </a:lnTo>
                        <a:lnTo>
                          <a:pt x="605" y="1025"/>
                        </a:lnTo>
                        <a:lnTo>
                          <a:pt x="601" y="1019"/>
                        </a:lnTo>
                        <a:lnTo>
                          <a:pt x="598" y="1015"/>
                        </a:lnTo>
                        <a:lnTo>
                          <a:pt x="596" y="1008"/>
                        </a:lnTo>
                        <a:lnTo>
                          <a:pt x="593" y="1002"/>
                        </a:lnTo>
                        <a:lnTo>
                          <a:pt x="590" y="993"/>
                        </a:lnTo>
                        <a:lnTo>
                          <a:pt x="589" y="985"/>
                        </a:lnTo>
                        <a:lnTo>
                          <a:pt x="587" y="976"/>
                        </a:lnTo>
                        <a:lnTo>
                          <a:pt x="587" y="968"/>
                        </a:lnTo>
                        <a:lnTo>
                          <a:pt x="585" y="957"/>
                        </a:lnTo>
                        <a:lnTo>
                          <a:pt x="585" y="947"/>
                        </a:lnTo>
                        <a:lnTo>
                          <a:pt x="585" y="934"/>
                        </a:lnTo>
                        <a:lnTo>
                          <a:pt x="587" y="923"/>
                        </a:lnTo>
                        <a:lnTo>
                          <a:pt x="582" y="918"/>
                        </a:lnTo>
                        <a:lnTo>
                          <a:pt x="579" y="915"/>
                        </a:lnTo>
                        <a:lnTo>
                          <a:pt x="574" y="910"/>
                        </a:lnTo>
                        <a:lnTo>
                          <a:pt x="571" y="907"/>
                        </a:lnTo>
                        <a:lnTo>
                          <a:pt x="567" y="902"/>
                        </a:lnTo>
                        <a:lnTo>
                          <a:pt x="564" y="898"/>
                        </a:lnTo>
                        <a:lnTo>
                          <a:pt x="560" y="893"/>
                        </a:lnTo>
                        <a:lnTo>
                          <a:pt x="557" y="889"/>
                        </a:lnTo>
                        <a:lnTo>
                          <a:pt x="553" y="882"/>
                        </a:lnTo>
                        <a:lnTo>
                          <a:pt x="549" y="876"/>
                        </a:lnTo>
                        <a:lnTo>
                          <a:pt x="546" y="871"/>
                        </a:lnTo>
                        <a:lnTo>
                          <a:pt x="542" y="865"/>
                        </a:lnTo>
                        <a:lnTo>
                          <a:pt x="539" y="858"/>
                        </a:lnTo>
                        <a:lnTo>
                          <a:pt x="537" y="851"/>
                        </a:lnTo>
                        <a:lnTo>
                          <a:pt x="533" y="844"/>
                        </a:lnTo>
                        <a:lnTo>
                          <a:pt x="531" y="839"/>
                        </a:lnTo>
                        <a:lnTo>
                          <a:pt x="528" y="830"/>
                        </a:lnTo>
                        <a:lnTo>
                          <a:pt x="524" y="822"/>
                        </a:lnTo>
                        <a:lnTo>
                          <a:pt x="521" y="814"/>
                        </a:lnTo>
                        <a:lnTo>
                          <a:pt x="517" y="806"/>
                        </a:lnTo>
                        <a:lnTo>
                          <a:pt x="514" y="797"/>
                        </a:lnTo>
                        <a:lnTo>
                          <a:pt x="512" y="788"/>
                        </a:lnTo>
                        <a:lnTo>
                          <a:pt x="509" y="779"/>
                        </a:lnTo>
                        <a:lnTo>
                          <a:pt x="508" y="770"/>
                        </a:lnTo>
                        <a:lnTo>
                          <a:pt x="505" y="759"/>
                        </a:lnTo>
                        <a:lnTo>
                          <a:pt x="503" y="749"/>
                        </a:lnTo>
                        <a:lnTo>
                          <a:pt x="500" y="739"/>
                        </a:lnTo>
                        <a:lnTo>
                          <a:pt x="498" y="729"/>
                        </a:lnTo>
                        <a:lnTo>
                          <a:pt x="496" y="717"/>
                        </a:lnTo>
                        <a:lnTo>
                          <a:pt x="495" y="707"/>
                        </a:lnTo>
                        <a:lnTo>
                          <a:pt x="492" y="696"/>
                        </a:lnTo>
                        <a:lnTo>
                          <a:pt x="492" y="684"/>
                        </a:lnTo>
                        <a:lnTo>
                          <a:pt x="490" y="672"/>
                        </a:lnTo>
                        <a:lnTo>
                          <a:pt x="489" y="661"/>
                        </a:lnTo>
                        <a:lnTo>
                          <a:pt x="487" y="650"/>
                        </a:lnTo>
                        <a:lnTo>
                          <a:pt x="486" y="640"/>
                        </a:lnTo>
                        <a:lnTo>
                          <a:pt x="483" y="630"/>
                        </a:lnTo>
                        <a:lnTo>
                          <a:pt x="482" y="622"/>
                        </a:lnTo>
                        <a:lnTo>
                          <a:pt x="480" y="614"/>
                        </a:lnTo>
                        <a:lnTo>
                          <a:pt x="480" y="607"/>
                        </a:lnTo>
                        <a:lnTo>
                          <a:pt x="478" y="599"/>
                        </a:lnTo>
                        <a:lnTo>
                          <a:pt x="476" y="592"/>
                        </a:lnTo>
                        <a:lnTo>
                          <a:pt x="475" y="586"/>
                        </a:lnTo>
                        <a:lnTo>
                          <a:pt x="474" y="581"/>
                        </a:lnTo>
                        <a:lnTo>
                          <a:pt x="472" y="574"/>
                        </a:lnTo>
                        <a:lnTo>
                          <a:pt x="472" y="570"/>
                        </a:lnTo>
                        <a:lnTo>
                          <a:pt x="470" y="566"/>
                        </a:lnTo>
                        <a:lnTo>
                          <a:pt x="470" y="563"/>
                        </a:lnTo>
                        <a:lnTo>
                          <a:pt x="467" y="558"/>
                        </a:lnTo>
                        <a:lnTo>
                          <a:pt x="466" y="555"/>
                        </a:lnTo>
                        <a:lnTo>
                          <a:pt x="465" y="552"/>
                        </a:lnTo>
                        <a:lnTo>
                          <a:pt x="464" y="549"/>
                        </a:lnTo>
                        <a:lnTo>
                          <a:pt x="462" y="547"/>
                        </a:lnTo>
                        <a:lnTo>
                          <a:pt x="461" y="546"/>
                        </a:lnTo>
                        <a:lnTo>
                          <a:pt x="459" y="544"/>
                        </a:lnTo>
                        <a:lnTo>
                          <a:pt x="458" y="544"/>
                        </a:lnTo>
                        <a:lnTo>
                          <a:pt x="456" y="541"/>
                        </a:lnTo>
                        <a:lnTo>
                          <a:pt x="455" y="540"/>
                        </a:lnTo>
                        <a:lnTo>
                          <a:pt x="453" y="540"/>
                        </a:lnTo>
                        <a:lnTo>
                          <a:pt x="451" y="540"/>
                        </a:lnTo>
                        <a:lnTo>
                          <a:pt x="449" y="540"/>
                        </a:lnTo>
                        <a:lnTo>
                          <a:pt x="448" y="540"/>
                        </a:lnTo>
                        <a:lnTo>
                          <a:pt x="446" y="541"/>
                        </a:lnTo>
                        <a:lnTo>
                          <a:pt x="445" y="543"/>
                        </a:lnTo>
                        <a:lnTo>
                          <a:pt x="441" y="543"/>
                        </a:lnTo>
                        <a:lnTo>
                          <a:pt x="440" y="544"/>
                        </a:lnTo>
                        <a:lnTo>
                          <a:pt x="437" y="545"/>
                        </a:lnTo>
                        <a:lnTo>
                          <a:pt x="436" y="547"/>
                        </a:lnTo>
                        <a:lnTo>
                          <a:pt x="433" y="549"/>
                        </a:lnTo>
                        <a:lnTo>
                          <a:pt x="432" y="552"/>
                        </a:lnTo>
                        <a:lnTo>
                          <a:pt x="430" y="555"/>
                        </a:lnTo>
                        <a:lnTo>
                          <a:pt x="429" y="560"/>
                        </a:lnTo>
                        <a:lnTo>
                          <a:pt x="427" y="563"/>
                        </a:lnTo>
                        <a:lnTo>
                          <a:pt x="425" y="566"/>
                        </a:lnTo>
                        <a:lnTo>
                          <a:pt x="423" y="571"/>
                        </a:lnTo>
                        <a:lnTo>
                          <a:pt x="422" y="577"/>
                        </a:lnTo>
                        <a:lnTo>
                          <a:pt x="421" y="581"/>
                        </a:lnTo>
                        <a:lnTo>
                          <a:pt x="420" y="587"/>
                        </a:lnTo>
                        <a:lnTo>
                          <a:pt x="420" y="594"/>
                        </a:lnTo>
                        <a:lnTo>
                          <a:pt x="420" y="600"/>
                        </a:lnTo>
                        <a:lnTo>
                          <a:pt x="419" y="606"/>
                        </a:lnTo>
                        <a:lnTo>
                          <a:pt x="417" y="612"/>
                        </a:lnTo>
                        <a:lnTo>
                          <a:pt x="417" y="619"/>
                        </a:lnTo>
                        <a:lnTo>
                          <a:pt x="417" y="627"/>
                        </a:lnTo>
                        <a:lnTo>
                          <a:pt x="417" y="633"/>
                        </a:lnTo>
                        <a:lnTo>
                          <a:pt x="417" y="640"/>
                        </a:lnTo>
                        <a:lnTo>
                          <a:pt x="417" y="648"/>
                        </a:lnTo>
                        <a:lnTo>
                          <a:pt x="419" y="657"/>
                        </a:lnTo>
                        <a:lnTo>
                          <a:pt x="419" y="664"/>
                        </a:lnTo>
                        <a:lnTo>
                          <a:pt x="420" y="672"/>
                        </a:lnTo>
                        <a:lnTo>
                          <a:pt x="421" y="680"/>
                        </a:lnTo>
                        <a:lnTo>
                          <a:pt x="422" y="689"/>
                        </a:lnTo>
                        <a:lnTo>
                          <a:pt x="423" y="697"/>
                        </a:lnTo>
                        <a:lnTo>
                          <a:pt x="425" y="706"/>
                        </a:lnTo>
                        <a:lnTo>
                          <a:pt x="427" y="714"/>
                        </a:lnTo>
                        <a:lnTo>
                          <a:pt x="430" y="724"/>
                        </a:lnTo>
                        <a:lnTo>
                          <a:pt x="431" y="732"/>
                        </a:lnTo>
                        <a:lnTo>
                          <a:pt x="433" y="740"/>
                        </a:lnTo>
                        <a:lnTo>
                          <a:pt x="436" y="747"/>
                        </a:lnTo>
                        <a:lnTo>
                          <a:pt x="438" y="755"/>
                        </a:lnTo>
                        <a:lnTo>
                          <a:pt x="439" y="762"/>
                        </a:lnTo>
                        <a:lnTo>
                          <a:pt x="442" y="768"/>
                        </a:lnTo>
                        <a:lnTo>
                          <a:pt x="444" y="774"/>
                        </a:lnTo>
                        <a:lnTo>
                          <a:pt x="447" y="781"/>
                        </a:lnTo>
                        <a:lnTo>
                          <a:pt x="448" y="785"/>
                        </a:lnTo>
                        <a:lnTo>
                          <a:pt x="451" y="791"/>
                        </a:lnTo>
                        <a:lnTo>
                          <a:pt x="453" y="797"/>
                        </a:lnTo>
                        <a:lnTo>
                          <a:pt x="456" y="802"/>
                        </a:lnTo>
                        <a:lnTo>
                          <a:pt x="457" y="806"/>
                        </a:lnTo>
                        <a:lnTo>
                          <a:pt x="459" y="812"/>
                        </a:lnTo>
                        <a:lnTo>
                          <a:pt x="462" y="815"/>
                        </a:lnTo>
                        <a:lnTo>
                          <a:pt x="464" y="821"/>
                        </a:lnTo>
                        <a:lnTo>
                          <a:pt x="465" y="824"/>
                        </a:lnTo>
                        <a:lnTo>
                          <a:pt x="466" y="827"/>
                        </a:lnTo>
                        <a:lnTo>
                          <a:pt x="467" y="831"/>
                        </a:lnTo>
                        <a:lnTo>
                          <a:pt x="470" y="834"/>
                        </a:lnTo>
                        <a:lnTo>
                          <a:pt x="470" y="838"/>
                        </a:lnTo>
                        <a:lnTo>
                          <a:pt x="471" y="841"/>
                        </a:lnTo>
                        <a:lnTo>
                          <a:pt x="472" y="844"/>
                        </a:lnTo>
                        <a:lnTo>
                          <a:pt x="473" y="848"/>
                        </a:lnTo>
                        <a:lnTo>
                          <a:pt x="473" y="850"/>
                        </a:lnTo>
                        <a:lnTo>
                          <a:pt x="473" y="854"/>
                        </a:lnTo>
                        <a:lnTo>
                          <a:pt x="473" y="857"/>
                        </a:lnTo>
                        <a:lnTo>
                          <a:pt x="473" y="860"/>
                        </a:lnTo>
                        <a:lnTo>
                          <a:pt x="472" y="864"/>
                        </a:lnTo>
                        <a:lnTo>
                          <a:pt x="471" y="867"/>
                        </a:lnTo>
                        <a:lnTo>
                          <a:pt x="470" y="871"/>
                        </a:lnTo>
                        <a:lnTo>
                          <a:pt x="470" y="875"/>
                        </a:lnTo>
                        <a:lnTo>
                          <a:pt x="467" y="877"/>
                        </a:lnTo>
                        <a:lnTo>
                          <a:pt x="465" y="881"/>
                        </a:lnTo>
                        <a:lnTo>
                          <a:pt x="463" y="883"/>
                        </a:lnTo>
                        <a:lnTo>
                          <a:pt x="462" y="886"/>
                        </a:lnTo>
                        <a:lnTo>
                          <a:pt x="459" y="888"/>
                        </a:lnTo>
                        <a:lnTo>
                          <a:pt x="458" y="890"/>
                        </a:lnTo>
                        <a:lnTo>
                          <a:pt x="456" y="892"/>
                        </a:lnTo>
                        <a:lnTo>
                          <a:pt x="455" y="894"/>
                        </a:lnTo>
                        <a:lnTo>
                          <a:pt x="453" y="896"/>
                        </a:lnTo>
                        <a:lnTo>
                          <a:pt x="451" y="898"/>
                        </a:lnTo>
                        <a:lnTo>
                          <a:pt x="449" y="899"/>
                        </a:lnTo>
                        <a:lnTo>
                          <a:pt x="448" y="901"/>
                        </a:lnTo>
                        <a:lnTo>
                          <a:pt x="446" y="902"/>
                        </a:lnTo>
                        <a:lnTo>
                          <a:pt x="445" y="903"/>
                        </a:lnTo>
                        <a:lnTo>
                          <a:pt x="442" y="905"/>
                        </a:lnTo>
                        <a:lnTo>
                          <a:pt x="442" y="907"/>
                        </a:lnTo>
                        <a:lnTo>
                          <a:pt x="440" y="907"/>
                        </a:lnTo>
                        <a:lnTo>
                          <a:pt x="439" y="909"/>
                        </a:lnTo>
                        <a:lnTo>
                          <a:pt x="438" y="910"/>
                        </a:lnTo>
                        <a:lnTo>
                          <a:pt x="437" y="913"/>
                        </a:lnTo>
                        <a:lnTo>
                          <a:pt x="436" y="914"/>
                        </a:lnTo>
                        <a:lnTo>
                          <a:pt x="434" y="916"/>
                        </a:lnTo>
                        <a:lnTo>
                          <a:pt x="434" y="917"/>
                        </a:lnTo>
                        <a:lnTo>
                          <a:pt x="434" y="919"/>
                        </a:lnTo>
                        <a:lnTo>
                          <a:pt x="433" y="920"/>
                        </a:lnTo>
                        <a:lnTo>
                          <a:pt x="433" y="923"/>
                        </a:lnTo>
                        <a:lnTo>
                          <a:pt x="433" y="926"/>
                        </a:lnTo>
                        <a:lnTo>
                          <a:pt x="433" y="930"/>
                        </a:lnTo>
                        <a:lnTo>
                          <a:pt x="433" y="932"/>
                        </a:lnTo>
                        <a:lnTo>
                          <a:pt x="433" y="935"/>
                        </a:lnTo>
                        <a:lnTo>
                          <a:pt x="434" y="939"/>
                        </a:lnTo>
                        <a:lnTo>
                          <a:pt x="436" y="943"/>
                        </a:lnTo>
                        <a:lnTo>
                          <a:pt x="436" y="947"/>
                        </a:lnTo>
                        <a:lnTo>
                          <a:pt x="437" y="950"/>
                        </a:lnTo>
                        <a:lnTo>
                          <a:pt x="438" y="955"/>
                        </a:lnTo>
                        <a:lnTo>
                          <a:pt x="440" y="961"/>
                        </a:lnTo>
                        <a:lnTo>
                          <a:pt x="441" y="966"/>
                        </a:lnTo>
                        <a:lnTo>
                          <a:pt x="444" y="973"/>
                        </a:lnTo>
                        <a:lnTo>
                          <a:pt x="446" y="979"/>
                        </a:lnTo>
                        <a:lnTo>
                          <a:pt x="449" y="987"/>
                        </a:lnTo>
                        <a:lnTo>
                          <a:pt x="451" y="994"/>
                        </a:lnTo>
                        <a:lnTo>
                          <a:pt x="454" y="1002"/>
                        </a:lnTo>
                        <a:lnTo>
                          <a:pt x="456" y="1010"/>
                        </a:lnTo>
                        <a:lnTo>
                          <a:pt x="459" y="1019"/>
                        </a:lnTo>
                        <a:lnTo>
                          <a:pt x="462" y="1027"/>
                        </a:lnTo>
                        <a:lnTo>
                          <a:pt x="465" y="1036"/>
                        </a:lnTo>
                        <a:lnTo>
                          <a:pt x="469" y="1044"/>
                        </a:lnTo>
                        <a:lnTo>
                          <a:pt x="472" y="1054"/>
                        </a:lnTo>
                        <a:lnTo>
                          <a:pt x="474" y="1062"/>
                        </a:lnTo>
                        <a:lnTo>
                          <a:pt x="476" y="1071"/>
                        </a:lnTo>
                        <a:lnTo>
                          <a:pt x="479" y="1081"/>
                        </a:lnTo>
                        <a:lnTo>
                          <a:pt x="482" y="1090"/>
                        </a:lnTo>
                        <a:lnTo>
                          <a:pt x="484" y="1099"/>
                        </a:lnTo>
                        <a:lnTo>
                          <a:pt x="487" y="1108"/>
                        </a:lnTo>
                        <a:lnTo>
                          <a:pt x="489" y="1117"/>
                        </a:lnTo>
                        <a:lnTo>
                          <a:pt x="491" y="1126"/>
                        </a:lnTo>
                        <a:lnTo>
                          <a:pt x="492" y="1134"/>
                        </a:lnTo>
                        <a:lnTo>
                          <a:pt x="495" y="1142"/>
                        </a:lnTo>
                        <a:lnTo>
                          <a:pt x="496" y="1150"/>
                        </a:lnTo>
                        <a:lnTo>
                          <a:pt x="498" y="1159"/>
                        </a:lnTo>
                        <a:lnTo>
                          <a:pt x="499" y="1167"/>
                        </a:lnTo>
                        <a:lnTo>
                          <a:pt x="500" y="1175"/>
                        </a:lnTo>
                        <a:lnTo>
                          <a:pt x="500" y="1182"/>
                        </a:lnTo>
                        <a:lnTo>
                          <a:pt x="501" y="1189"/>
                        </a:lnTo>
                        <a:lnTo>
                          <a:pt x="500" y="1195"/>
                        </a:lnTo>
                        <a:lnTo>
                          <a:pt x="500" y="1203"/>
                        </a:lnTo>
                        <a:lnTo>
                          <a:pt x="499" y="1212"/>
                        </a:lnTo>
                        <a:lnTo>
                          <a:pt x="499" y="1222"/>
                        </a:lnTo>
                        <a:lnTo>
                          <a:pt x="497" y="1233"/>
                        </a:lnTo>
                        <a:lnTo>
                          <a:pt x="496" y="1245"/>
                        </a:lnTo>
                        <a:lnTo>
                          <a:pt x="495" y="1256"/>
                        </a:lnTo>
                        <a:lnTo>
                          <a:pt x="493" y="1270"/>
                        </a:lnTo>
                        <a:lnTo>
                          <a:pt x="491" y="1283"/>
                        </a:lnTo>
                        <a:lnTo>
                          <a:pt x="489" y="1296"/>
                        </a:lnTo>
                        <a:lnTo>
                          <a:pt x="487" y="1310"/>
                        </a:lnTo>
                        <a:lnTo>
                          <a:pt x="484" y="1325"/>
                        </a:lnTo>
                        <a:lnTo>
                          <a:pt x="482" y="1338"/>
                        </a:lnTo>
                        <a:lnTo>
                          <a:pt x="480" y="1353"/>
                        </a:lnTo>
                        <a:lnTo>
                          <a:pt x="478" y="1368"/>
                        </a:lnTo>
                        <a:lnTo>
                          <a:pt x="476" y="1382"/>
                        </a:lnTo>
                        <a:lnTo>
                          <a:pt x="473" y="1395"/>
                        </a:lnTo>
                        <a:lnTo>
                          <a:pt x="471" y="1409"/>
                        </a:lnTo>
                        <a:lnTo>
                          <a:pt x="469" y="1421"/>
                        </a:lnTo>
                        <a:lnTo>
                          <a:pt x="466" y="1435"/>
                        </a:lnTo>
                        <a:lnTo>
                          <a:pt x="464" y="1446"/>
                        </a:lnTo>
                        <a:lnTo>
                          <a:pt x="463" y="1457"/>
                        </a:lnTo>
                        <a:lnTo>
                          <a:pt x="461" y="1468"/>
                        </a:lnTo>
                        <a:lnTo>
                          <a:pt x="459" y="1479"/>
                        </a:lnTo>
                        <a:lnTo>
                          <a:pt x="457" y="1487"/>
                        </a:lnTo>
                        <a:lnTo>
                          <a:pt x="456" y="1496"/>
                        </a:lnTo>
                        <a:lnTo>
                          <a:pt x="454" y="1503"/>
                        </a:lnTo>
                        <a:lnTo>
                          <a:pt x="454" y="1510"/>
                        </a:lnTo>
                        <a:lnTo>
                          <a:pt x="453" y="1514"/>
                        </a:lnTo>
                        <a:lnTo>
                          <a:pt x="453" y="1519"/>
                        </a:lnTo>
                        <a:lnTo>
                          <a:pt x="453" y="1521"/>
                        </a:lnTo>
                        <a:lnTo>
                          <a:pt x="453" y="1522"/>
                        </a:lnTo>
                        <a:lnTo>
                          <a:pt x="455" y="1523"/>
                        </a:lnTo>
                        <a:lnTo>
                          <a:pt x="457" y="1524"/>
                        </a:lnTo>
                        <a:lnTo>
                          <a:pt x="458" y="1525"/>
                        </a:lnTo>
                        <a:lnTo>
                          <a:pt x="461" y="1528"/>
                        </a:lnTo>
                        <a:lnTo>
                          <a:pt x="462" y="1529"/>
                        </a:lnTo>
                        <a:lnTo>
                          <a:pt x="464" y="1531"/>
                        </a:lnTo>
                        <a:lnTo>
                          <a:pt x="465" y="1532"/>
                        </a:lnTo>
                        <a:lnTo>
                          <a:pt x="469" y="1535"/>
                        </a:lnTo>
                        <a:lnTo>
                          <a:pt x="471" y="1537"/>
                        </a:lnTo>
                        <a:lnTo>
                          <a:pt x="473" y="1539"/>
                        </a:lnTo>
                        <a:lnTo>
                          <a:pt x="475" y="1541"/>
                        </a:lnTo>
                        <a:lnTo>
                          <a:pt x="479" y="1545"/>
                        </a:lnTo>
                        <a:lnTo>
                          <a:pt x="480" y="1546"/>
                        </a:lnTo>
                        <a:lnTo>
                          <a:pt x="482" y="1548"/>
                        </a:lnTo>
                        <a:lnTo>
                          <a:pt x="483" y="1550"/>
                        </a:lnTo>
                        <a:lnTo>
                          <a:pt x="486" y="1554"/>
                        </a:lnTo>
                        <a:lnTo>
                          <a:pt x="487" y="1556"/>
                        </a:lnTo>
                        <a:lnTo>
                          <a:pt x="489" y="1558"/>
                        </a:lnTo>
                        <a:lnTo>
                          <a:pt x="490" y="1561"/>
                        </a:lnTo>
                        <a:lnTo>
                          <a:pt x="492" y="1564"/>
                        </a:lnTo>
                        <a:lnTo>
                          <a:pt x="492" y="1565"/>
                        </a:lnTo>
                        <a:lnTo>
                          <a:pt x="493" y="1567"/>
                        </a:lnTo>
                        <a:lnTo>
                          <a:pt x="493" y="1570"/>
                        </a:lnTo>
                        <a:lnTo>
                          <a:pt x="495" y="1572"/>
                        </a:lnTo>
                        <a:lnTo>
                          <a:pt x="493" y="1574"/>
                        </a:lnTo>
                        <a:lnTo>
                          <a:pt x="493" y="1577"/>
                        </a:lnTo>
                        <a:lnTo>
                          <a:pt x="492" y="1579"/>
                        </a:lnTo>
                        <a:lnTo>
                          <a:pt x="492" y="1581"/>
                        </a:lnTo>
                        <a:lnTo>
                          <a:pt x="489" y="1581"/>
                        </a:lnTo>
                        <a:lnTo>
                          <a:pt x="487" y="1583"/>
                        </a:lnTo>
                        <a:lnTo>
                          <a:pt x="483" y="1584"/>
                        </a:lnTo>
                        <a:lnTo>
                          <a:pt x="481" y="1587"/>
                        </a:lnTo>
                        <a:lnTo>
                          <a:pt x="476" y="1587"/>
                        </a:lnTo>
                        <a:lnTo>
                          <a:pt x="472" y="1589"/>
                        </a:lnTo>
                        <a:lnTo>
                          <a:pt x="467" y="1590"/>
                        </a:lnTo>
                        <a:lnTo>
                          <a:pt x="464" y="1592"/>
                        </a:lnTo>
                        <a:lnTo>
                          <a:pt x="458" y="1592"/>
                        </a:lnTo>
                        <a:lnTo>
                          <a:pt x="453" y="1594"/>
                        </a:lnTo>
                        <a:lnTo>
                          <a:pt x="447" y="1595"/>
                        </a:lnTo>
                        <a:lnTo>
                          <a:pt x="441" y="1596"/>
                        </a:lnTo>
                        <a:lnTo>
                          <a:pt x="436" y="1596"/>
                        </a:lnTo>
                        <a:lnTo>
                          <a:pt x="430" y="1596"/>
                        </a:lnTo>
                        <a:lnTo>
                          <a:pt x="424" y="1596"/>
                        </a:lnTo>
                        <a:lnTo>
                          <a:pt x="420" y="1596"/>
                        </a:lnTo>
                        <a:lnTo>
                          <a:pt x="413" y="1595"/>
                        </a:lnTo>
                        <a:lnTo>
                          <a:pt x="407" y="1594"/>
                        </a:lnTo>
                        <a:lnTo>
                          <a:pt x="402" y="1592"/>
                        </a:lnTo>
                        <a:lnTo>
                          <a:pt x="396" y="1591"/>
                        </a:lnTo>
                        <a:lnTo>
                          <a:pt x="390" y="1588"/>
                        </a:lnTo>
                        <a:lnTo>
                          <a:pt x="386" y="1586"/>
                        </a:lnTo>
                        <a:lnTo>
                          <a:pt x="380" y="1582"/>
                        </a:lnTo>
                        <a:lnTo>
                          <a:pt x="377" y="1580"/>
                        </a:lnTo>
                        <a:lnTo>
                          <a:pt x="372" y="1575"/>
                        </a:lnTo>
                        <a:lnTo>
                          <a:pt x="367" y="1571"/>
                        </a:lnTo>
                        <a:lnTo>
                          <a:pt x="364" y="1566"/>
                        </a:lnTo>
                        <a:lnTo>
                          <a:pt x="362" y="1562"/>
                        </a:lnTo>
                        <a:lnTo>
                          <a:pt x="358" y="1555"/>
                        </a:lnTo>
                        <a:lnTo>
                          <a:pt x="357" y="1549"/>
                        </a:lnTo>
                        <a:lnTo>
                          <a:pt x="356" y="1542"/>
                        </a:lnTo>
                        <a:lnTo>
                          <a:pt x="356" y="1536"/>
                        </a:lnTo>
                        <a:lnTo>
                          <a:pt x="355" y="1527"/>
                        </a:lnTo>
                        <a:lnTo>
                          <a:pt x="354" y="1517"/>
                        </a:lnTo>
                        <a:lnTo>
                          <a:pt x="354" y="1508"/>
                        </a:lnTo>
                        <a:lnTo>
                          <a:pt x="354" y="1500"/>
                        </a:lnTo>
                        <a:lnTo>
                          <a:pt x="354" y="1490"/>
                        </a:lnTo>
                        <a:lnTo>
                          <a:pt x="354" y="1481"/>
                        </a:lnTo>
                        <a:lnTo>
                          <a:pt x="354" y="1472"/>
                        </a:lnTo>
                        <a:lnTo>
                          <a:pt x="355" y="1463"/>
                        </a:lnTo>
                        <a:lnTo>
                          <a:pt x="355" y="1453"/>
                        </a:lnTo>
                        <a:lnTo>
                          <a:pt x="356" y="1443"/>
                        </a:lnTo>
                        <a:lnTo>
                          <a:pt x="357" y="1432"/>
                        </a:lnTo>
                        <a:lnTo>
                          <a:pt x="358" y="1422"/>
                        </a:lnTo>
                        <a:lnTo>
                          <a:pt x="358" y="1412"/>
                        </a:lnTo>
                        <a:lnTo>
                          <a:pt x="360" y="1402"/>
                        </a:lnTo>
                        <a:lnTo>
                          <a:pt x="361" y="1392"/>
                        </a:lnTo>
                        <a:lnTo>
                          <a:pt x="362" y="1382"/>
                        </a:lnTo>
                        <a:lnTo>
                          <a:pt x="362" y="1371"/>
                        </a:lnTo>
                        <a:lnTo>
                          <a:pt x="363" y="1361"/>
                        </a:lnTo>
                        <a:lnTo>
                          <a:pt x="364" y="1350"/>
                        </a:lnTo>
                        <a:lnTo>
                          <a:pt x="365" y="1339"/>
                        </a:lnTo>
                        <a:lnTo>
                          <a:pt x="365" y="1329"/>
                        </a:lnTo>
                        <a:lnTo>
                          <a:pt x="366" y="1319"/>
                        </a:lnTo>
                        <a:lnTo>
                          <a:pt x="367" y="1309"/>
                        </a:lnTo>
                        <a:lnTo>
                          <a:pt x="369" y="1298"/>
                        </a:lnTo>
                        <a:lnTo>
                          <a:pt x="369" y="1288"/>
                        </a:lnTo>
                        <a:lnTo>
                          <a:pt x="370" y="1278"/>
                        </a:lnTo>
                        <a:lnTo>
                          <a:pt x="370" y="1268"/>
                        </a:lnTo>
                        <a:lnTo>
                          <a:pt x="371" y="1258"/>
                        </a:lnTo>
                        <a:lnTo>
                          <a:pt x="371" y="1247"/>
                        </a:lnTo>
                        <a:lnTo>
                          <a:pt x="372" y="1238"/>
                        </a:lnTo>
                        <a:lnTo>
                          <a:pt x="372" y="1229"/>
                        </a:lnTo>
                        <a:lnTo>
                          <a:pt x="373" y="1221"/>
                        </a:lnTo>
                        <a:lnTo>
                          <a:pt x="372" y="1211"/>
                        </a:lnTo>
                        <a:lnTo>
                          <a:pt x="372" y="1202"/>
                        </a:lnTo>
                        <a:lnTo>
                          <a:pt x="371" y="1193"/>
                        </a:lnTo>
                        <a:lnTo>
                          <a:pt x="371" y="1184"/>
                        </a:lnTo>
                        <a:lnTo>
                          <a:pt x="370" y="1175"/>
                        </a:lnTo>
                        <a:lnTo>
                          <a:pt x="369" y="1167"/>
                        </a:lnTo>
                        <a:lnTo>
                          <a:pt x="367" y="1158"/>
                        </a:lnTo>
                        <a:lnTo>
                          <a:pt x="367" y="1151"/>
                        </a:lnTo>
                        <a:lnTo>
                          <a:pt x="365" y="1143"/>
                        </a:lnTo>
                        <a:lnTo>
                          <a:pt x="364" y="1135"/>
                        </a:lnTo>
                        <a:lnTo>
                          <a:pt x="363" y="1128"/>
                        </a:lnTo>
                        <a:lnTo>
                          <a:pt x="362" y="1121"/>
                        </a:lnTo>
                        <a:lnTo>
                          <a:pt x="360" y="1113"/>
                        </a:lnTo>
                        <a:lnTo>
                          <a:pt x="358" y="1107"/>
                        </a:lnTo>
                        <a:lnTo>
                          <a:pt x="356" y="1101"/>
                        </a:lnTo>
                        <a:lnTo>
                          <a:pt x="355" y="1095"/>
                        </a:lnTo>
                        <a:lnTo>
                          <a:pt x="352" y="1088"/>
                        </a:lnTo>
                        <a:lnTo>
                          <a:pt x="349" y="1083"/>
                        </a:lnTo>
                        <a:lnTo>
                          <a:pt x="347" y="1077"/>
                        </a:lnTo>
                        <a:lnTo>
                          <a:pt x="345" y="1073"/>
                        </a:lnTo>
                        <a:lnTo>
                          <a:pt x="341" y="1067"/>
                        </a:lnTo>
                        <a:lnTo>
                          <a:pt x="339" y="1063"/>
                        </a:lnTo>
                        <a:lnTo>
                          <a:pt x="337" y="1060"/>
                        </a:lnTo>
                        <a:lnTo>
                          <a:pt x="335" y="1057"/>
                        </a:lnTo>
                        <a:lnTo>
                          <a:pt x="331" y="1053"/>
                        </a:lnTo>
                        <a:lnTo>
                          <a:pt x="328" y="1051"/>
                        </a:lnTo>
                        <a:lnTo>
                          <a:pt x="324" y="1049"/>
                        </a:lnTo>
                        <a:lnTo>
                          <a:pt x="321" y="1048"/>
                        </a:lnTo>
                        <a:lnTo>
                          <a:pt x="318" y="1046"/>
                        </a:lnTo>
                        <a:lnTo>
                          <a:pt x="314" y="1046"/>
                        </a:lnTo>
                        <a:lnTo>
                          <a:pt x="311" y="1046"/>
                        </a:lnTo>
                        <a:lnTo>
                          <a:pt x="308" y="1048"/>
                        </a:lnTo>
                        <a:lnTo>
                          <a:pt x="304" y="1049"/>
                        </a:lnTo>
                        <a:lnTo>
                          <a:pt x="301" y="1053"/>
                        </a:lnTo>
                        <a:lnTo>
                          <a:pt x="297" y="1059"/>
                        </a:lnTo>
                        <a:lnTo>
                          <a:pt x="295" y="1068"/>
                        </a:lnTo>
                        <a:lnTo>
                          <a:pt x="291" y="1077"/>
                        </a:lnTo>
                        <a:lnTo>
                          <a:pt x="288" y="1090"/>
                        </a:lnTo>
                        <a:lnTo>
                          <a:pt x="286" y="1102"/>
                        </a:lnTo>
                        <a:lnTo>
                          <a:pt x="285" y="1118"/>
                        </a:lnTo>
                        <a:lnTo>
                          <a:pt x="282" y="1134"/>
                        </a:lnTo>
                        <a:lnTo>
                          <a:pt x="281" y="1151"/>
                        </a:lnTo>
                        <a:lnTo>
                          <a:pt x="279" y="1169"/>
                        </a:lnTo>
                        <a:lnTo>
                          <a:pt x="279" y="1189"/>
                        </a:lnTo>
                        <a:lnTo>
                          <a:pt x="277" y="1209"/>
                        </a:lnTo>
                        <a:lnTo>
                          <a:pt x="277" y="1230"/>
                        </a:lnTo>
                        <a:lnTo>
                          <a:pt x="277" y="1252"/>
                        </a:lnTo>
                        <a:lnTo>
                          <a:pt x="277" y="1275"/>
                        </a:lnTo>
                        <a:lnTo>
                          <a:pt x="276" y="1296"/>
                        </a:lnTo>
                        <a:lnTo>
                          <a:pt x="276" y="1319"/>
                        </a:lnTo>
                        <a:lnTo>
                          <a:pt x="276" y="1340"/>
                        </a:lnTo>
                        <a:lnTo>
                          <a:pt x="276" y="1363"/>
                        </a:lnTo>
                        <a:lnTo>
                          <a:pt x="276" y="1385"/>
                        </a:lnTo>
                        <a:lnTo>
                          <a:pt x="277" y="1406"/>
                        </a:lnTo>
                        <a:lnTo>
                          <a:pt x="278" y="1427"/>
                        </a:lnTo>
                        <a:lnTo>
                          <a:pt x="279" y="1447"/>
                        </a:lnTo>
                        <a:lnTo>
                          <a:pt x="279" y="1465"/>
                        </a:lnTo>
                        <a:lnTo>
                          <a:pt x="281" y="1483"/>
                        </a:lnTo>
                        <a:lnTo>
                          <a:pt x="282" y="1500"/>
                        </a:lnTo>
                        <a:lnTo>
                          <a:pt x="285" y="1517"/>
                        </a:lnTo>
                        <a:lnTo>
                          <a:pt x="286" y="1531"/>
                        </a:lnTo>
                        <a:lnTo>
                          <a:pt x="288" y="1545"/>
                        </a:lnTo>
                        <a:lnTo>
                          <a:pt x="290" y="1556"/>
                        </a:lnTo>
                        <a:lnTo>
                          <a:pt x="294" y="1567"/>
                        </a:lnTo>
                        <a:lnTo>
                          <a:pt x="297" y="1572"/>
                        </a:lnTo>
                        <a:lnTo>
                          <a:pt x="302" y="1577"/>
                        </a:lnTo>
                        <a:lnTo>
                          <a:pt x="305" y="1581"/>
                        </a:lnTo>
                        <a:lnTo>
                          <a:pt x="308" y="1587"/>
                        </a:lnTo>
                        <a:lnTo>
                          <a:pt x="311" y="1590"/>
                        </a:lnTo>
                        <a:lnTo>
                          <a:pt x="314" y="1595"/>
                        </a:lnTo>
                        <a:lnTo>
                          <a:pt x="316" y="1598"/>
                        </a:lnTo>
                        <a:lnTo>
                          <a:pt x="320" y="1603"/>
                        </a:lnTo>
                        <a:lnTo>
                          <a:pt x="321" y="1606"/>
                        </a:lnTo>
                        <a:lnTo>
                          <a:pt x="322" y="1609"/>
                        </a:lnTo>
                        <a:lnTo>
                          <a:pt x="323" y="1613"/>
                        </a:lnTo>
                        <a:lnTo>
                          <a:pt x="324" y="1616"/>
                        </a:lnTo>
                        <a:lnTo>
                          <a:pt x="324" y="1619"/>
                        </a:lnTo>
                        <a:lnTo>
                          <a:pt x="326" y="1622"/>
                        </a:lnTo>
                        <a:lnTo>
                          <a:pt x="326" y="1624"/>
                        </a:lnTo>
                        <a:lnTo>
                          <a:pt x="327" y="1628"/>
                        </a:lnTo>
                        <a:lnTo>
                          <a:pt x="326" y="1629"/>
                        </a:lnTo>
                        <a:lnTo>
                          <a:pt x="324" y="1631"/>
                        </a:lnTo>
                        <a:lnTo>
                          <a:pt x="323" y="1633"/>
                        </a:lnTo>
                        <a:lnTo>
                          <a:pt x="323" y="1636"/>
                        </a:lnTo>
                        <a:lnTo>
                          <a:pt x="322" y="1637"/>
                        </a:lnTo>
                        <a:lnTo>
                          <a:pt x="321" y="1639"/>
                        </a:lnTo>
                        <a:lnTo>
                          <a:pt x="320" y="1640"/>
                        </a:lnTo>
                        <a:lnTo>
                          <a:pt x="319" y="1642"/>
                        </a:lnTo>
                        <a:lnTo>
                          <a:pt x="316" y="1642"/>
                        </a:lnTo>
                        <a:lnTo>
                          <a:pt x="314" y="1643"/>
                        </a:lnTo>
                        <a:lnTo>
                          <a:pt x="312" y="1643"/>
                        </a:lnTo>
                        <a:lnTo>
                          <a:pt x="311" y="1645"/>
                        </a:lnTo>
                        <a:lnTo>
                          <a:pt x="308" y="1645"/>
                        </a:lnTo>
                        <a:lnTo>
                          <a:pt x="306" y="1646"/>
                        </a:lnTo>
                        <a:lnTo>
                          <a:pt x="304" y="1646"/>
                        </a:lnTo>
                        <a:lnTo>
                          <a:pt x="303" y="1647"/>
                        </a:lnTo>
                        <a:lnTo>
                          <a:pt x="299" y="1646"/>
                        </a:lnTo>
                        <a:lnTo>
                          <a:pt x="296" y="1646"/>
                        </a:lnTo>
                        <a:lnTo>
                          <a:pt x="293" y="1646"/>
                        </a:lnTo>
                        <a:lnTo>
                          <a:pt x="289" y="1646"/>
                        </a:lnTo>
                        <a:lnTo>
                          <a:pt x="285" y="1645"/>
                        </a:lnTo>
                        <a:lnTo>
                          <a:pt x="280" y="1645"/>
                        </a:lnTo>
                        <a:lnTo>
                          <a:pt x="276" y="1643"/>
                        </a:lnTo>
                        <a:lnTo>
                          <a:pt x="271" y="1643"/>
                        </a:lnTo>
                        <a:lnTo>
                          <a:pt x="265" y="1641"/>
                        </a:lnTo>
                        <a:lnTo>
                          <a:pt x="260" y="1641"/>
                        </a:lnTo>
                        <a:lnTo>
                          <a:pt x="254" y="1639"/>
                        </a:lnTo>
                        <a:lnTo>
                          <a:pt x="249" y="1639"/>
                        </a:lnTo>
                        <a:lnTo>
                          <a:pt x="244" y="1637"/>
                        </a:lnTo>
                        <a:lnTo>
                          <a:pt x="238" y="1636"/>
                        </a:lnTo>
                        <a:lnTo>
                          <a:pt x="232" y="1633"/>
                        </a:lnTo>
                        <a:lnTo>
                          <a:pt x="228" y="1632"/>
                        </a:lnTo>
                        <a:lnTo>
                          <a:pt x="221" y="1629"/>
                        </a:lnTo>
                        <a:lnTo>
                          <a:pt x="217" y="1625"/>
                        </a:lnTo>
                        <a:lnTo>
                          <a:pt x="211" y="1622"/>
                        </a:lnTo>
                        <a:lnTo>
                          <a:pt x="206" y="1620"/>
                        </a:lnTo>
                        <a:lnTo>
                          <a:pt x="202" y="1615"/>
                        </a:lnTo>
                        <a:lnTo>
                          <a:pt x="197" y="1612"/>
                        </a:lnTo>
                        <a:lnTo>
                          <a:pt x="194" y="1607"/>
                        </a:lnTo>
                        <a:lnTo>
                          <a:pt x="190" y="1604"/>
                        </a:lnTo>
                        <a:lnTo>
                          <a:pt x="186" y="1598"/>
                        </a:lnTo>
                        <a:lnTo>
                          <a:pt x="182" y="1592"/>
                        </a:lnTo>
                        <a:lnTo>
                          <a:pt x="180" y="1587"/>
                        </a:lnTo>
                        <a:lnTo>
                          <a:pt x="178" y="1581"/>
                        </a:lnTo>
                        <a:lnTo>
                          <a:pt x="176" y="1574"/>
                        </a:lnTo>
                        <a:lnTo>
                          <a:pt x="175" y="1567"/>
                        </a:lnTo>
                        <a:lnTo>
                          <a:pt x="175" y="1559"/>
                        </a:lnTo>
                        <a:lnTo>
                          <a:pt x="175" y="1553"/>
                        </a:lnTo>
                        <a:lnTo>
                          <a:pt x="173" y="1542"/>
                        </a:lnTo>
                        <a:lnTo>
                          <a:pt x="173" y="1531"/>
                        </a:lnTo>
                        <a:lnTo>
                          <a:pt x="173" y="1517"/>
                        </a:lnTo>
                        <a:lnTo>
                          <a:pt x="173" y="1504"/>
                        </a:lnTo>
                        <a:lnTo>
                          <a:pt x="173" y="1488"/>
                        </a:lnTo>
                        <a:lnTo>
                          <a:pt x="173" y="1471"/>
                        </a:lnTo>
                        <a:lnTo>
                          <a:pt x="173" y="1453"/>
                        </a:lnTo>
                        <a:lnTo>
                          <a:pt x="173" y="1435"/>
                        </a:lnTo>
                        <a:lnTo>
                          <a:pt x="173" y="1413"/>
                        </a:lnTo>
                        <a:lnTo>
                          <a:pt x="173" y="1393"/>
                        </a:lnTo>
                        <a:lnTo>
                          <a:pt x="173" y="1371"/>
                        </a:lnTo>
                        <a:lnTo>
                          <a:pt x="173" y="1350"/>
                        </a:lnTo>
                        <a:lnTo>
                          <a:pt x="173" y="1327"/>
                        </a:lnTo>
                        <a:lnTo>
                          <a:pt x="173" y="1304"/>
                        </a:lnTo>
                        <a:lnTo>
                          <a:pt x="173" y="1281"/>
                        </a:lnTo>
                        <a:lnTo>
                          <a:pt x="173" y="1259"/>
                        </a:lnTo>
                        <a:lnTo>
                          <a:pt x="172" y="1235"/>
                        </a:lnTo>
                        <a:lnTo>
                          <a:pt x="172" y="1212"/>
                        </a:lnTo>
                        <a:lnTo>
                          <a:pt x="171" y="1189"/>
                        </a:lnTo>
                        <a:lnTo>
                          <a:pt x="171" y="1168"/>
                        </a:lnTo>
                        <a:lnTo>
                          <a:pt x="170" y="1146"/>
                        </a:lnTo>
                        <a:lnTo>
                          <a:pt x="170" y="1126"/>
                        </a:lnTo>
                        <a:lnTo>
                          <a:pt x="169" y="1105"/>
                        </a:lnTo>
                        <a:lnTo>
                          <a:pt x="169" y="1088"/>
                        </a:lnTo>
                        <a:lnTo>
                          <a:pt x="168" y="1070"/>
                        </a:lnTo>
                        <a:lnTo>
                          <a:pt x="167" y="1054"/>
                        </a:lnTo>
                        <a:lnTo>
                          <a:pt x="165" y="1039"/>
                        </a:lnTo>
                        <a:lnTo>
                          <a:pt x="165" y="1026"/>
                        </a:lnTo>
                        <a:lnTo>
                          <a:pt x="163" y="1014"/>
                        </a:lnTo>
                        <a:lnTo>
                          <a:pt x="163" y="1004"/>
                        </a:lnTo>
                        <a:lnTo>
                          <a:pt x="161" y="997"/>
                        </a:lnTo>
                        <a:lnTo>
                          <a:pt x="161" y="991"/>
                        </a:lnTo>
                        <a:lnTo>
                          <a:pt x="159" y="985"/>
                        </a:lnTo>
                        <a:lnTo>
                          <a:pt x="156" y="981"/>
                        </a:lnTo>
                        <a:lnTo>
                          <a:pt x="154" y="975"/>
                        </a:lnTo>
                        <a:lnTo>
                          <a:pt x="153" y="972"/>
                        </a:lnTo>
                        <a:lnTo>
                          <a:pt x="151" y="967"/>
                        </a:lnTo>
                        <a:lnTo>
                          <a:pt x="148" y="964"/>
                        </a:lnTo>
                        <a:lnTo>
                          <a:pt x="146" y="960"/>
                        </a:lnTo>
                        <a:lnTo>
                          <a:pt x="145" y="957"/>
                        </a:lnTo>
                        <a:lnTo>
                          <a:pt x="142" y="953"/>
                        </a:lnTo>
                        <a:lnTo>
                          <a:pt x="140" y="950"/>
                        </a:lnTo>
                        <a:lnTo>
                          <a:pt x="137" y="947"/>
                        </a:lnTo>
                        <a:lnTo>
                          <a:pt x="136" y="943"/>
                        </a:lnTo>
                        <a:lnTo>
                          <a:pt x="134" y="940"/>
                        </a:lnTo>
                        <a:lnTo>
                          <a:pt x="133" y="938"/>
                        </a:lnTo>
                        <a:lnTo>
                          <a:pt x="130" y="935"/>
                        </a:lnTo>
                        <a:lnTo>
                          <a:pt x="129" y="934"/>
                        </a:lnTo>
                        <a:lnTo>
                          <a:pt x="126" y="931"/>
                        </a:lnTo>
                        <a:lnTo>
                          <a:pt x="125" y="928"/>
                        </a:lnTo>
                        <a:lnTo>
                          <a:pt x="122" y="926"/>
                        </a:lnTo>
                        <a:lnTo>
                          <a:pt x="121" y="925"/>
                        </a:lnTo>
                        <a:lnTo>
                          <a:pt x="119" y="923"/>
                        </a:lnTo>
                        <a:lnTo>
                          <a:pt x="118" y="922"/>
                        </a:lnTo>
                        <a:lnTo>
                          <a:pt x="116" y="919"/>
                        </a:lnTo>
                        <a:lnTo>
                          <a:pt x="116" y="918"/>
                        </a:lnTo>
                        <a:lnTo>
                          <a:pt x="114" y="916"/>
                        </a:lnTo>
                        <a:lnTo>
                          <a:pt x="113" y="915"/>
                        </a:lnTo>
                        <a:lnTo>
                          <a:pt x="112" y="913"/>
                        </a:lnTo>
                        <a:lnTo>
                          <a:pt x="112" y="911"/>
                        </a:lnTo>
                        <a:lnTo>
                          <a:pt x="111" y="909"/>
                        </a:lnTo>
                        <a:lnTo>
                          <a:pt x="111" y="908"/>
                        </a:lnTo>
                        <a:lnTo>
                          <a:pt x="111" y="906"/>
                        </a:lnTo>
                        <a:lnTo>
                          <a:pt x="112" y="906"/>
                        </a:lnTo>
                        <a:lnTo>
                          <a:pt x="112" y="902"/>
                        </a:lnTo>
                        <a:lnTo>
                          <a:pt x="112" y="899"/>
                        </a:lnTo>
                        <a:lnTo>
                          <a:pt x="113" y="892"/>
                        </a:lnTo>
                        <a:lnTo>
                          <a:pt x="114" y="885"/>
                        </a:lnTo>
                        <a:lnTo>
                          <a:pt x="116" y="876"/>
                        </a:lnTo>
                        <a:lnTo>
                          <a:pt x="118" y="867"/>
                        </a:lnTo>
                        <a:lnTo>
                          <a:pt x="119" y="856"/>
                        </a:lnTo>
                        <a:lnTo>
                          <a:pt x="122" y="846"/>
                        </a:lnTo>
                        <a:lnTo>
                          <a:pt x="125" y="832"/>
                        </a:lnTo>
                        <a:lnTo>
                          <a:pt x="127" y="819"/>
                        </a:lnTo>
                        <a:lnTo>
                          <a:pt x="129" y="805"/>
                        </a:lnTo>
                        <a:lnTo>
                          <a:pt x="133" y="791"/>
                        </a:lnTo>
                        <a:lnTo>
                          <a:pt x="135" y="775"/>
                        </a:lnTo>
                        <a:lnTo>
                          <a:pt x="137" y="760"/>
                        </a:lnTo>
                        <a:lnTo>
                          <a:pt x="139" y="746"/>
                        </a:lnTo>
                        <a:lnTo>
                          <a:pt x="143" y="731"/>
                        </a:lnTo>
                        <a:lnTo>
                          <a:pt x="144" y="714"/>
                        </a:lnTo>
                        <a:lnTo>
                          <a:pt x="146" y="698"/>
                        </a:lnTo>
                        <a:lnTo>
                          <a:pt x="148" y="682"/>
                        </a:lnTo>
                        <a:lnTo>
                          <a:pt x="151" y="669"/>
                        </a:lnTo>
                        <a:lnTo>
                          <a:pt x="152" y="653"/>
                        </a:lnTo>
                        <a:lnTo>
                          <a:pt x="153" y="639"/>
                        </a:lnTo>
                        <a:lnTo>
                          <a:pt x="154" y="624"/>
                        </a:lnTo>
                        <a:lnTo>
                          <a:pt x="156" y="613"/>
                        </a:lnTo>
                        <a:lnTo>
                          <a:pt x="156" y="599"/>
                        </a:lnTo>
                        <a:lnTo>
                          <a:pt x="156" y="589"/>
                        </a:lnTo>
                        <a:lnTo>
                          <a:pt x="156" y="578"/>
                        </a:lnTo>
                        <a:lnTo>
                          <a:pt x="156" y="570"/>
                        </a:lnTo>
                        <a:lnTo>
                          <a:pt x="155" y="562"/>
                        </a:lnTo>
                        <a:lnTo>
                          <a:pt x="154" y="555"/>
                        </a:lnTo>
                        <a:lnTo>
                          <a:pt x="153" y="550"/>
                        </a:lnTo>
                        <a:lnTo>
                          <a:pt x="152" y="548"/>
                        </a:lnTo>
                        <a:lnTo>
                          <a:pt x="148" y="545"/>
                        </a:lnTo>
                        <a:lnTo>
                          <a:pt x="146" y="541"/>
                        </a:lnTo>
                        <a:lnTo>
                          <a:pt x="144" y="539"/>
                        </a:lnTo>
                        <a:lnTo>
                          <a:pt x="142" y="538"/>
                        </a:lnTo>
                        <a:lnTo>
                          <a:pt x="139" y="536"/>
                        </a:lnTo>
                        <a:lnTo>
                          <a:pt x="137" y="535"/>
                        </a:lnTo>
                        <a:lnTo>
                          <a:pt x="135" y="535"/>
                        </a:lnTo>
                        <a:lnTo>
                          <a:pt x="134" y="535"/>
                        </a:lnTo>
                        <a:lnTo>
                          <a:pt x="130" y="533"/>
                        </a:lnTo>
                        <a:lnTo>
                          <a:pt x="129" y="533"/>
                        </a:lnTo>
                        <a:lnTo>
                          <a:pt x="127" y="533"/>
                        </a:lnTo>
                        <a:lnTo>
                          <a:pt x="126" y="535"/>
                        </a:lnTo>
                        <a:lnTo>
                          <a:pt x="123" y="535"/>
                        </a:lnTo>
                        <a:lnTo>
                          <a:pt x="122" y="537"/>
                        </a:lnTo>
                        <a:lnTo>
                          <a:pt x="120" y="538"/>
                        </a:lnTo>
                        <a:lnTo>
                          <a:pt x="120" y="541"/>
                        </a:lnTo>
                        <a:lnTo>
                          <a:pt x="118" y="543"/>
                        </a:lnTo>
                        <a:lnTo>
                          <a:pt x="117" y="546"/>
                        </a:lnTo>
                        <a:lnTo>
                          <a:pt x="114" y="549"/>
                        </a:lnTo>
                        <a:lnTo>
                          <a:pt x="113" y="553"/>
                        </a:lnTo>
                        <a:lnTo>
                          <a:pt x="111" y="556"/>
                        </a:lnTo>
                        <a:lnTo>
                          <a:pt x="110" y="562"/>
                        </a:lnTo>
                        <a:lnTo>
                          <a:pt x="108" y="566"/>
                        </a:lnTo>
                        <a:lnTo>
                          <a:pt x="108" y="573"/>
                        </a:lnTo>
                        <a:lnTo>
                          <a:pt x="105" y="579"/>
                        </a:lnTo>
                        <a:lnTo>
                          <a:pt x="104" y="586"/>
                        </a:lnTo>
                        <a:lnTo>
                          <a:pt x="103" y="592"/>
                        </a:lnTo>
                        <a:lnTo>
                          <a:pt x="102" y="600"/>
                        </a:lnTo>
                        <a:lnTo>
                          <a:pt x="101" y="607"/>
                        </a:lnTo>
                        <a:lnTo>
                          <a:pt x="100" y="616"/>
                        </a:lnTo>
                        <a:lnTo>
                          <a:pt x="99" y="627"/>
                        </a:lnTo>
                        <a:lnTo>
                          <a:pt x="99" y="637"/>
                        </a:lnTo>
                        <a:lnTo>
                          <a:pt x="96" y="646"/>
                        </a:lnTo>
                        <a:lnTo>
                          <a:pt x="95" y="656"/>
                        </a:lnTo>
                        <a:lnTo>
                          <a:pt x="94" y="666"/>
                        </a:lnTo>
                        <a:lnTo>
                          <a:pt x="93" y="678"/>
                        </a:lnTo>
                        <a:lnTo>
                          <a:pt x="91" y="688"/>
                        </a:lnTo>
                        <a:lnTo>
                          <a:pt x="91" y="698"/>
                        </a:lnTo>
                        <a:lnTo>
                          <a:pt x="88" y="709"/>
                        </a:lnTo>
                        <a:lnTo>
                          <a:pt x="88" y="722"/>
                        </a:lnTo>
                        <a:lnTo>
                          <a:pt x="86" y="732"/>
                        </a:lnTo>
                        <a:lnTo>
                          <a:pt x="85" y="745"/>
                        </a:lnTo>
                        <a:lnTo>
                          <a:pt x="83" y="756"/>
                        </a:lnTo>
                        <a:lnTo>
                          <a:pt x="81" y="768"/>
                        </a:lnTo>
                        <a:lnTo>
                          <a:pt x="80" y="779"/>
                        </a:lnTo>
                        <a:lnTo>
                          <a:pt x="79" y="791"/>
                        </a:lnTo>
                        <a:lnTo>
                          <a:pt x="78" y="802"/>
                        </a:lnTo>
                        <a:lnTo>
                          <a:pt x="78" y="815"/>
                        </a:lnTo>
                        <a:lnTo>
                          <a:pt x="76" y="825"/>
                        </a:lnTo>
                        <a:lnTo>
                          <a:pt x="75" y="836"/>
                        </a:lnTo>
                        <a:lnTo>
                          <a:pt x="74" y="848"/>
                        </a:lnTo>
                        <a:lnTo>
                          <a:pt x="72" y="859"/>
                        </a:lnTo>
                        <a:lnTo>
                          <a:pt x="71" y="869"/>
                        </a:lnTo>
                        <a:lnTo>
                          <a:pt x="70" y="880"/>
                        </a:lnTo>
                        <a:lnTo>
                          <a:pt x="70" y="890"/>
                        </a:lnTo>
                        <a:lnTo>
                          <a:pt x="70" y="901"/>
                        </a:lnTo>
                        <a:lnTo>
                          <a:pt x="69" y="910"/>
                        </a:lnTo>
                        <a:lnTo>
                          <a:pt x="69" y="919"/>
                        </a:lnTo>
                        <a:lnTo>
                          <a:pt x="69" y="928"/>
                        </a:lnTo>
                        <a:lnTo>
                          <a:pt x="69" y="938"/>
                        </a:lnTo>
                        <a:lnTo>
                          <a:pt x="69" y="945"/>
                        </a:lnTo>
                        <a:lnTo>
                          <a:pt x="70" y="953"/>
                        </a:lnTo>
                        <a:lnTo>
                          <a:pt x="71" y="960"/>
                        </a:lnTo>
                        <a:lnTo>
                          <a:pt x="72" y="968"/>
                        </a:lnTo>
                        <a:lnTo>
                          <a:pt x="71" y="969"/>
                        </a:lnTo>
                        <a:lnTo>
                          <a:pt x="70" y="972"/>
                        </a:lnTo>
                        <a:lnTo>
                          <a:pt x="69" y="974"/>
                        </a:lnTo>
                        <a:lnTo>
                          <a:pt x="68" y="976"/>
                        </a:lnTo>
                        <a:lnTo>
                          <a:pt x="67" y="978"/>
                        </a:lnTo>
                        <a:lnTo>
                          <a:pt x="66" y="981"/>
                        </a:lnTo>
                        <a:lnTo>
                          <a:pt x="64" y="983"/>
                        </a:lnTo>
                        <a:lnTo>
                          <a:pt x="63" y="985"/>
                        </a:lnTo>
                        <a:lnTo>
                          <a:pt x="61" y="986"/>
                        </a:lnTo>
                        <a:lnTo>
                          <a:pt x="60" y="987"/>
                        </a:lnTo>
                        <a:lnTo>
                          <a:pt x="58" y="989"/>
                        </a:lnTo>
                        <a:lnTo>
                          <a:pt x="57" y="991"/>
                        </a:lnTo>
                        <a:lnTo>
                          <a:pt x="54" y="992"/>
                        </a:lnTo>
                        <a:lnTo>
                          <a:pt x="53" y="993"/>
                        </a:lnTo>
                        <a:lnTo>
                          <a:pt x="52" y="994"/>
                        </a:lnTo>
                        <a:lnTo>
                          <a:pt x="51" y="995"/>
                        </a:lnTo>
                        <a:lnTo>
                          <a:pt x="49" y="994"/>
                        </a:lnTo>
                        <a:lnTo>
                          <a:pt x="46" y="994"/>
                        </a:lnTo>
                        <a:lnTo>
                          <a:pt x="44" y="993"/>
                        </a:lnTo>
                        <a:lnTo>
                          <a:pt x="43" y="993"/>
                        </a:lnTo>
                        <a:lnTo>
                          <a:pt x="41" y="991"/>
                        </a:lnTo>
                        <a:lnTo>
                          <a:pt x="39" y="990"/>
                        </a:lnTo>
                        <a:lnTo>
                          <a:pt x="37" y="987"/>
                        </a:lnTo>
                        <a:lnTo>
                          <a:pt x="36" y="986"/>
                        </a:lnTo>
                        <a:lnTo>
                          <a:pt x="34" y="983"/>
                        </a:lnTo>
                        <a:lnTo>
                          <a:pt x="33" y="981"/>
                        </a:lnTo>
                        <a:lnTo>
                          <a:pt x="30" y="977"/>
                        </a:lnTo>
                        <a:lnTo>
                          <a:pt x="29" y="974"/>
                        </a:lnTo>
                        <a:lnTo>
                          <a:pt x="27" y="969"/>
                        </a:lnTo>
                        <a:lnTo>
                          <a:pt x="27" y="965"/>
                        </a:lnTo>
                        <a:lnTo>
                          <a:pt x="25" y="959"/>
                        </a:lnTo>
                        <a:lnTo>
                          <a:pt x="25" y="955"/>
                        </a:lnTo>
                        <a:lnTo>
                          <a:pt x="22" y="947"/>
                        </a:lnTo>
                        <a:lnTo>
                          <a:pt x="20" y="939"/>
                        </a:lnTo>
                        <a:lnTo>
                          <a:pt x="18" y="928"/>
                        </a:lnTo>
                        <a:lnTo>
                          <a:pt x="17" y="919"/>
                        </a:lnTo>
                        <a:lnTo>
                          <a:pt x="15" y="907"/>
                        </a:lnTo>
                        <a:lnTo>
                          <a:pt x="12" y="894"/>
                        </a:lnTo>
                        <a:lnTo>
                          <a:pt x="10" y="881"/>
                        </a:lnTo>
                        <a:lnTo>
                          <a:pt x="9" y="867"/>
                        </a:lnTo>
                        <a:lnTo>
                          <a:pt x="7" y="851"/>
                        </a:lnTo>
                        <a:lnTo>
                          <a:pt x="5" y="835"/>
                        </a:lnTo>
                        <a:lnTo>
                          <a:pt x="3" y="818"/>
                        </a:lnTo>
                        <a:lnTo>
                          <a:pt x="2" y="801"/>
                        </a:lnTo>
                        <a:lnTo>
                          <a:pt x="1" y="782"/>
                        </a:lnTo>
                        <a:lnTo>
                          <a:pt x="0" y="764"/>
                        </a:lnTo>
                        <a:lnTo>
                          <a:pt x="0" y="745"/>
                        </a:lnTo>
                        <a:lnTo>
                          <a:pt x="0" y="726"/>
                        </a:lnTo>
                        <a:lnTo>
                          <a:pt x="0" y="706"/>
                        </a:lnTo>
                        <a:lnTo>
                          <a:pt x="0" y="686"/>
                        </a:lnTo>
                        <a:lnTo>
                          <a:pt x="0" y="665"/>
                        </a:lnTo>
                        <a:lnTo>
                          <a:pt x="2" y="645"/>
                        </a:lnTo>
                        <a:lnTo>
                          <a:pt x="3" y="623"/>
                        </a:lnTo>
                        <a:lnTo>
                          <a:pt x="5" y="603"/>
                        </a:lnTo>
                        <a:lnTo>
                          <a:pt x="9" y="581"/>
                        </a:lnTo>
                        <a:lnTo>
                          <a:pt x="12" y="561"/>
                        </a:lnTo>
                        <a:lnTo>
                          <a:pt x="16" y="539"/>
                        </a:lnTo>
                        <a:lnTo>
                          <a:pt x="20" y="519"/>
                        </a:lnTo>
                        <a:lnTo>
                          <a:pt x="25" y="498"/>
                        </a:lnTo>
                        <a:lnTo>
                          <a:pt x="32" y="478"/>
                        </a:lnTo>
                        <a:lnTo>
                          <a:pt x="38" y="457"/>
                        </a:lnTo>
                        <a:lnTo>
                          <a:pt x="46" y="437"/>
                        </a:lnTo>
                        <a:lnTo>
                          <a:pt x="54" y="418"/>
                        </a:lnTo>
                        <a:lnTo>
                          <a:pt x="64" y="401"/>
                        </a:lnTo>
                        <a:lnTo>
                          <a:pt x="68" y="389"/>
                        </a:lnTo>
                        <a:lnTo>
                          <a:pt x="72" y="380"/>
                        </a:lnTo>
                        <a:lnTo>
                          <a:pt x="77" y="370"/>
                        </a:lnTo>
                        <a:lnTo>
                          <a:pt x="83" y="363"/>
                        </a:lnTo>
                        <a:lnTo>
                          <a:pt x="87" y="354"/>
                        </a:lnTo>
                        <a:lnTo>
                          <a:pt x="93" y="347"/>
                        </a:lnTo>
                        <a:lnTo>
                          <a:pt x="99" y="340"/>
                        </a:lnTo>
                        <a:lnTo>
                          <a:pt x="105" y="335"/>
                        </a:lnTo>
                        <a:lnTo>
                          <a:pt x="111" y="328"/>
                        </a:lnTo>
                        <a:lnTo>
                          <a:pt x="118" y="322"/>
                        </a:lnTo>
                        <a:lnTo>
                          <a:pt x="125" y="317"/>
                        </a:lnTo>
                        <a:lnTo>
                          <a:pt x="131" y="313"/>
                        </a:lnTo>
                        <a:lnTo>
                          <a:pt x="137" y="308"/>
                        </a:lnTo>
                        <a:lnTo>
                          <a:pt x="144" y="304"/>
                        </a:lnTo>
                        <a:lnTo>
                          <a:pt x="151" y="301"/>
                        </a:lnTo>
                        <a:lnTo>
                          <a:pt x="158" y="297"/>
                        </a:lnTo>
                        <a:lnTo>
                          <a:pt x="163" y="294"/>
                        </a:lnTo>
                        <a:lnTo>
                          <a:pt x="170" y="291"/>
                        </a:lnTo>
                        <a:lnTo>
                          <a:pt x="176" y="287"/>
                        </a:lnTo>
                        <a:lnTo>
                          <a:pt x="182" y="285"/>
                        </a:lnTo>
                        <a:lnTo>
                          <a:pt x="187" y="281"/>
                        </a:lnTo>
                        <a:lnTo>
                          <a:pt x="193" y="279"/>
                        </a:lnTo>
                        <a:lnTo>
                          <a:pt x="198" y="277"/>
                        </a:lnTo>
                        <a:lnTo>
                          <a:pt x="204" y="276"/>
                        </a:lnTo>
                        <a:lnTo>
                          <a:pt x="207" y="272"/>
                        </a:lnTo>
                        <a:lnTo>
                          <a:pt x="212" y="271"/>
                        </a:lnTo>
                        <a:lnTo>
                          <a:pt x="215" y="268"/>
                        </a:lnTo>
                        <a:lnTo>
                          <a:pt x="220" y="267"/>
                        </a:lnTo>
                        <a:lnTo>
                          <a:pt x="222" y="264"/>
                        </a:lnTo>
                        <a:lnTo>
                          <a:pt x="224" y="262"/>
                        </a:lnTo>
                        <a:lnTo>
                          <a:pt x="227" y="260"/>
                        </a:lnTo>
                        <a:lnTo>
                          <a:pt x="229" y="259"/>
                        </a:lnTo>
                        <a:lnTo>
                          <a:pt x="229" y="255"/>
                        </a:lnTo>
                        <a:lnTo>
                          <a:pt x="229" y="253"/>
                        </a:lnTo>
                        <a:lnTo>
                          <a:pt x="229" y="251"/>
                        </a:lnTo>
                        <a:lnTo>
                          <a:pt x="230" y="249"/>
                        </a:lnTo>
                        <a:lnTo>
                          <a:pt x="230" y="245"/>
                        </a:lnTo>
                        <a:lnTo>
                          <a:pt x="230" y="243"/>
                        </a:lnTo>
                        <a:lnTo>
                          <a:pt x="230" y="241"/>
                        </a:lnTo>
                        <a:lnTo>
                          <a:pt x="230" y="238"/>
                        </a:lnTo>
                        <a:lnTo>
                          <a:pt x="229" y="235"/>
                        </a:lnTo>
                        <a:lnTo>
                          <a:pt x="229" y="232"/>
                        </a:lnTo>
                        <a:lnTo>
                          <a:pt x="228" y="228"/>
                        </a:lnTo>
                        <a:lnTo>
                          <a:pt x="228" y="226"/>
                        </a:lnTo>
                        <a:lnTo>
                          <a:pt x="227" y="222"/>
                        </a:lnTo>
                        <a:lnTo>
                          <a:pt x="227" y="219"/>
                        </a:lnTo>
                        <a:lnTo>
                          <a:pt x="226" y="216"/>
                        </a:lnTo>
                        <a:lnTo>
                          <a:pt x="226" y="212"/>
                        </a:lnTo>
                        <a:lnTo>
                          <a:pt x="223" y="208"/>
                        </a:lnTo>
                        <a:lnTo>
                          <a:pt x="222" y="203"/>
                        </a:lnTo>
                        <a:lnTo>
                          <a:pt x="221" y="199"/>
                        </a:lnTo>
                        <a:lnTo>
                          <a:pt x="221" y="195"/>
                        </a:lnTo>
                        <a:lnTo>
                          <a:pt x="220" y="190"/>
                        </a:lnTo>
                        <a:lnTo>
                          <a:pt x="219" y="185"/>
                        </a:lnTo>
                        <a:lnTo>
                          <a:pt x="218" y="180"/>
                        </a:lnTo>
                        <a:lnTo>
                          <a:pt x="218" y="176"/>
                        </a:lnTo>
                        <a:lnTo>
                          <a:pt x="217" y="169"/>
                        </a:lnTo>
                        <a:lnTo>
                          <a:pt x="215" y="163"/>
                        </a:lnTo>
                        <a:lnTo>
                          <a:pt x="214" y="157"/>
                        </a:lnTo>
                        <a:lnTo>
                          <a:pt x="214" y="151"/>
                        </a:lnTo>
                        <a:lnTo>
                          <a:pt x="214" y="143"/>
                        </a:lnTo>
                        <a:lnTo>
                          <a:pt x="214" y="136"/>
                        </a:lnTo>
                        <a:lnTo>
                          <a:pt x="214" y="129"/>
                        </a:lnTo>
                        <a:lnTo>
                          <a:pt x="214" y="123"/>
                        </a:lnTo>
                        <a:lnTo>
                          <a:pt x="209" y="120"/>
                        </a:lnTo>
                        <a:lnTo>
                          <a:pt x="204" y="120"/>
                        </a:lnTo>
                        <a:lnTo>
                          <a:pt x="198" y="118"/>
                        </a:lnTo>
                        <a:lnTo>
                          <a:pt x="195" y="118"/>
                        </a:lnTo>
                        <a:lnTo>
                          <a:pt x="190" y="116"/>
                        </a:lnTo>
                        <a:lnTo>
                          <a:pt x="187" y="116"/>
                        </a:lnTo>
                        <a:lnTo>
                          <a:pt x="184" y="113"/>
                        </a:lnTo>
                        <a:lnTo>
                          <a:pt x="180" y="113"/>
                        </a:lnTo>
                        <a:lnTo>
                          <a:pt x="177" y="111"/>
                        </a:lnTo>
                        <a:lnTo>
                          <a:pt x="173" y="110"/>
                        </a:lnTo>
                        <a:lnTo>
                          <a:pt x="170" y="108"/>
                        </a:lnTo>
                        <a:lnTo>
                          <a:pt x="169" y="107"/>
                        </a:lnTo>
                        <a:lnTo>
                          <a:pt x="165" y="104"/>
                        </a:lnTo>
                        <a:lnTo>
                          <a:pt x="164" y="103"/>
                        </a:lnTo>
                        <a:lnTo>
                          <a:pt x="162" y="102"/>
                        </a:lnTo>
                        <a:lnTo>
                          <a:pt x="162" y="101"/>
                        </a:lnTo>
                        <a:lnTo>
                          <a:pt x="160" y="98"/>
                        </a:lnTo>
                        <a:lnTo>
                          <a:pt x="159" y="96"/>
                        </a:lnTo>
                        <a:lnTo>
                          <a:pt x="159" y="94"/>
                        </a:lnTo>
                        <a:lnTo>
                          <a:pt x="159" y="93"/>
                        </a:lnTo>
                        <a:lnTo>
                          <a:pt x="159" y="91"/>
                        </a:lnTo>
                        <a:lnTo>
                          <a:pt x="160" y="90"/>
                        </a:lnTo>
                        <a:lnTo>
                          <a:pt x="161" y="87"/>
                        </a:lnTo>
                        <a:lnTo>
                          <a:pt x="163" y="86"/>
                        </a:lnTo>
                        <a:lnTo>
                          <a:pt x="163" y="84"/>
                        </a:lnTo>
                        <a:lnTo>
                          <a:pt x="165" y="83"/>
                        </a:lnTo>
                        <a:lnTo>
                          <a:pt x="168" y="82"/>
                        </a:lnTo>
                        <a:lnTo>
                          <a:pt x="171" y="81"/>
                        </a:lnTo>
                        <a:lnTo>
                          <a:pt x="173" y="79"/>
                        </a:lnTo>
                        <a:lnTo>
                          <a:pt x="177" y="78"/>
                        </a:lnTo>
                        <a:lnTo>
                          <a:pt x="181" y="77"/>
                        </a:lnTo>
                        <a:lnTo>
                          <a:pt x="186" y="77"/>
                        </a:lnTo>
                        <a:lnTo>
                          <a:pt x="189" y="76"/>
                        </a:lnTo>
                        <a:lnTo>
                          <a:pt x="193" y="75"/>
                        </a:lnTo>
                        <a:lnTo>
                          <a:pt x="196" y="74"/>
                        </a:lnTo>
                        <a:lnTo>
                          <a:pt x="200" y="74"/>
                        </a:lnTo>
                        <a:lnTo>
                          <a:pt x="202" y="73"/>
                        </a:lnTo>
                        <a:lnTo>
                          <a:pt x="204" y="71"/>
                        </a:lnTo>
                        <a:lnTo>
                          <a:pt x="206" y="71"/>
                        </a:lnTo>
                        <a:lnTo>
                          <a:pt x="210" y="71"/>
                        </a:lnTo>
                        <a:lnTo>
                          <a:pt x="211" y="70"/>
                        </a:lnTo>
                        <a:lnTo>
                          <a:pt x="212" y="70"/>
                        </a:lnTo>
                        <a:lnTo>
                          <a:pt x="213" y="69"/>
                        </a:lnTo>
                        <a:lnTo>
                          <a:pt x="215" y="69"/>
                        </a:lnTo>
                        <a:lnTo>
                          <a:pt x="217" y="69"/>
                        </a:lnTo>
                        <a:lnTo>
                          <a:pt x="218" y="69"/>
                        </a:lnTo>
                        <a:lnTo>
                          <a:pt x="219" y="69"/>
                        </a:lnTo>
                        <a:lnTo>
                          <a:pt x="218" y="69"/>
                        </a:lnTo>
                        <a:lnTo>
                          <a:pt x="217" y="68"/>
                        </a:lnTo>
                        <a:lnTo>
                          <a:pt x="217" y="67"/>
                        </a:lnTo>
                        <a:lnTo>
                          <a:pt x="217" y="66"/>
                        </a:lnTo>
                        <a:lnTo>
                          <a:pt x="217" y="64"/>
                        </a:lnTo>
                        <a:lnTo>
                          <a:pt x="217" y="61"/>
                        </a:lnTo>
                        <a:lnTo>
                          <a:pt x="217" y="59"/>
                        </a:lnTo>
                        <a:lnTo>
                          <a:pt x="217" y="58"/>
                        </a:lnTo>
                        <a:lnTo>
                          <a:pt x="217" y="54"/>
                        </a:lnTo>
                        <a:lnTo>
                          <a:pt x="217" y="52"/>
                        </a:lnTo>
                        <a:lnTo>
                          <a:pt x="217" y="49"/>
                        </a:lnTo>
                        <a:lnTo>
                          <a:pt x="218" y="47"/>
                        </a:lnTo>
                        <a:lnTo>
                          <a:pt x="218" y="43"/>
                        </a:lnTo>
                        <a:lnTo>
                          <a:pt x="219" y="41"/>
                        </a:lnTo>
                        <a:lnTo>
                          <a:pt x="220" y="37"/>
                        </a:lnTo>
                        <a:lnTo>
                          <a:pt x="222" y="35"/>
                        </a:lnTo>
                        <a:lnTo>
                          <a:pt x="222" y="32"/>
                        </a:lnTo>
                        <a:lnTo>
                          <a:pt x="224" y="28"/>
                        </a:lnTo>
                        <a:lnTo>
                          <a:pt x="226" y="25"/>
                        </a:lnTo>
                        <a:lnTo>
                          <a:pt x="229" y="23"/>
                        </a:lnTo>
                        <a:lnTo>
                          <a:pt x="232" y="19"/>
                        </a:lnTo>
                        <a:lnTo>
                          <a:pt x="236" y="16"/>
                        </a:lnTo>
                        <a:lnTo>
                          <a:pt x="239" y="14"/>
                        </a:lnTo>
                        <a:lnTo>
                          <a:pt x="244" y="12"/>
                        </a:lnTo>
                        <a:lnTo>
                          <a:pt x="247" y="9"/>
                        </a:lnTo>
                        <a:lnTo>
                          <a:pt x="253" y="7"/>
                        </a:lnTo>
                        <a:lnTo>
                          <a:pt x="257" y="5"/>
                        </a:lnTo>
                        <a:lnTo>
                          <a:pt x="264" y="3"/>
                        </a:lnTo>
                        <a:lnTo>
                          <a:pt x="270" y="2"/>
                        </a:lnTo>
                        <a:lnTo>
                          <a:pt x="277" y="1"/>
                        </a:lnTo>
                        <a:lnTo>
                          <a:pt x="285" y="1"/>
                        </a:lnTo>
                        <a:lnTo>
                          <a:pt x="294" y="1"/>
                        </a:lnTo>
                        <a:lnTo>
                          <a:pt x="301" y="0"/>
                        </a:lnTo>
                        <a:lnTo>
                          <a:pt x="307" y="0"/>
                        </a:lnTo>
                        <a:lnTo>
                          <a:pt x="314" y="1"/>
                        </a:lnTo>
                        <a:lnTo>
                          <a:pt x="321" y="2"/>
                        </a:lnTo>
                        <a:lnTo>
                          <a:pt x="327" y="2"/>
                        </a:lnTo>
                        <a:lnTo>
                          <a:pt x="332" y="5"/>
                        </a:lnTo>
                        <a:lnTo>
                          <a:pt x="337" y="6"/>
                        </a:lnTo>
                        <a:lnTo>
                          <a:pt x="343" y="9"/>
                        </a:lnTo>
                        <a:lnTo>
                          <a:pt x="346" y="10"/>
                        </a:lnTo>
                        <a:lnTo>
                          <a:pt x="349" y="12"/>
                        </a:lnTo>
                        <a:lnTo>
                          <a:pt x="353" y="15"/>
                        </a:lnTo>
                        <a:lnTo>
                          <a:pt x="356" y="18"/>
                        </a:lnTo>
                        <a:lnTo>
                          <a:pt x="358" y="20"/>
                        </a:lnTo>
                        <a:lnTo>
                          <a:pt x="361" y="24"/>
                        </a:lnTo>
                        <a:lnTo>
                          <a:pt x="363" y="27"/>
                        </a:lnTo>
                        <a:lnTo>
                          <a:pt x="365" y="31"/>
                        </a:lnTo>
                        <a:lnTo>
                          <a:pt x="365" y="33"/>
                        </a:lnTo>
                        <a:lnTo>
                          <a:pt x="366" y="36"/>
                        </a:lnTo>
                        <a:lnTo>
                          <a:pt x="367" y="39"/>
                        </a:lnTo>
                        <a:lnTo>
                          <a:pt x="369" y="42"/>
                        </a:lnTo>
                        <a:lnTo>
                          <a:pt x="369" y="44"/>
                        </a:lnTo>
                        <a:lnTo>
                          <a:pt x="370" y="47"/>
                        </a:lnTo>
                        <a:lnTo>
                          <a:pt x="370" y="49"/>
                        </a:lnTo>
                        <a:lnTo>
                          <a:pt x="371" y="52"/>
                        </a:lnTo>
                        <a:lnTo>
                          <a:pt x="371" y="53"/>
                        </a:lnTo>
                        <a:lnTo>
                          <a:pt x="371" y="56"/>
                        </a:lnTo>
                        <a:lnTo>
                          <a:pt x="371" y="58"/>
                        </a:lnTo>
                        <a:lnTo>
                          <a:pt x="371" y="60"/>
                        </a:lnTo>
                        <a:lnTo>
                          <a:pt x="371" y="61"/>
                        </a:lnTo>
                        <a:lnTo>
                          <a:pt x="371" y="62"/>
                        </a:lnTo>
                        <a:lnTo>
                          <a:pt x="371" y="64"/>
                        </a:lnTo>
                        <a:lnTo>
                          <a:pt x="372" y="64"/>
                        </a:lnTo>
                        <a:lnTo>
                          <a:pt x="373" y="64"/>
                        </a:lnTo>
                        <a:lnTo>
                          <a:pt x="374" y="64"/>
                        </a:lnTo>
                        <a:lnTo>
                          <a:pt x="377" y="64"/>
                        </a:lnTo>
                        <a:lnTo>
                          <a:pt x="380" y="65"/>
                        </a:lnTo>
                        <a:lnTo>
                          <a:pt x="383" y="66"/>
                        </a:lnTo>
                        <a:lnTo>
                          <a:pt x="386" y="66"/>
                        </a:lnTo>
                        <a:lnTo>
                          <a:pt x="389" y="66"/>
                        </a:lnTo>
                        <a:lnTo>
                          <a:pt x="392" y="67"/>
                        </a:lnTo>
                        <a:lnTo>
                          <a:pt x="397" y="68"/>
                        </a:lnTo>
                        <a:lnTo>
                          <a:pt x="400" y="68"/>
                        </a:lnTo>
                        <a:lnTo>
                          <a:pt x="404" y="69"/>
                        </a:lnTo>
                        <a:lnTo>
                          <a:pt x="408" y="70"/>
                        </a:lnTo>
                        <a:lnTo>
                          <a:pt x="413" y="73"/>
                        </a:lnTo>
                        <a:lnTo>
                          <a:pt x="416" y="73"/>
                        </a:lnTo>
                        <a:lnTo>
                          <a:pt x="420" y="75"/>
                        </a:lnTo>
                        <a:lnTo>
                          <a:pt x="423" y="75"/>
                        </a:lnTo>
                        <a:lnTo>
                          <a:pt x="427" y="77"/>
                        </a:lnTo>
                        <a:lnTo>
                          <a:pt x="429" y="78"/>
                        </a:lnTo>
                        <a:lnTo>
                          <a:pt x="432" y="81"/>
                        </a:lnTo>
                        <a:lnTo>
                          <a:pt x="434" y="82"/>
                        </a:lnTo>
                        <a:lnTo>
                          <a:pt x="438" y="84"/>
                        </a:lnTo>
                        <a:lnTo>
                          <a:pt x="439" y="85"/>
                        </a:lnTo>
                        <a:lnTo>
                          <a:pt x="441" y="87"/>
                        </a:lnTo>
                        <a:lnTo>
                          <a:pt x="442" y="89"/>
                        </a:lnTo>
                        <a:lnTo>
                          <a:pt x="445" y="91"/>
                        </a:lnTo>
                        <a:lnTo>
                          <a:pt x="445" y="92"/>
                        </a:lnTo>
                        <a:lnTo>
                          <a:pt x="445" y="95"/>
                        </a:lnTo>
                        <a:lnTo>
                          <a:pt x="445" y="96"/>
                        </a:lnTo>
                        <a:lnTo>
                          <a:pt x="445" y="100"/>
                        </a:lnTo>
                        <a:lnTo>
                          <a:pt x="442" y="101"/>
                        </a:lnTo>
                        <a:lnTo>
                          <a:pt x="440" y="103"/>
                        </a:lnTo>
                        <a:lnTo>
                          <a:pt x="438" y="104"/>
                        </a:lnTo>
                        <a:lnTo>
                          <a:pt x="437" y="107"/>
                        </a:lnTo>
                        <a:lnTo>
                          <a:pt x="433" y="107"/>
                        </a:lnTo>
                        <a:lnTo>
                          <a:pt x="432" y="109"/>
                        </a:lnTo>
                        <a:lnTo>
                          <a:pt x="429" y="109"/>
                        </a:lnTo>
                        <a:lnTo>
                          <a:pt x="428" y="111"/>
                        </a:lnTo>
                        <a:lnTo>
                          <a:pt x="424" y="111"/>
                        </a:lnTo>
                        <a:lnTo>
                          <a:pt x="422" y="112"/>
                        </a:lnTo>
                        <a:lnTo>
                          <a:pt x="420" y="112"/>
                        </a:lnTo>
                        <a:lnTo>
                          <a:pt x="417" y="113"/>
                        </a:lnTo>
                        <a:lnTo>
                          <a:pt x="415" y="113"/>
                        </a:lnTo>
                        <a:lnTo>
                          <a:pt x="413" y="115"/>
                        </a:lnTo>
                        <a:lnTo>
                          <a:pt x="411" y="116"/>
                        </a:lnTo>
                        <a:lnTo>
                          <a:pt x="408" y="117"/>
                        </a:lnTo>
                        <a:lnTo>
                          <a:pt x="405" y="117"/>
                        </a:lnTo>
                        <a:lnTo>
                          <a:pt x="402" y="117"/>
                        </a:lnTo>
                        <a:lnTo>
                          <a:pt x="399" y="117"/>
                        </a:lnTo>
                        <a:lnTo>
                          <a:pt x="397" y="117"/>
                        </a:lnTo>
                        <a:lnTo>
                          <a:pt x="394" y="117"/>
                        </a:lnTo>
                        <a:lnTo>
                          <a:pt x="391" y="117"/>
                        </a:lnTo>
                        <a:lnTo>
                          <a:pt x="389" y="117"/>
                        </a:lnTo>
                        <a:lnTo>
                          <a:pt x="388" y="117"/>
                        </a:lnTo>
                        <a:lnTo>
                          <a:pt x="386" y="117"/>
                        </a:lnTo>
                        <a:lnTo>
                          <a:pt x="385" y="117"/>
                        </a:lnTo>
                        <a:lnTo>
                          <a:pt x="382" y="117"/>
                        </a:lnTo>
                        <a:lnTo>
                          <a:pt x="381" y="117"/>
                        </a:lnTo>
                        <a:lnTo>
                          <a:pt x="380" y="117"/>
                        </a:lnTo>
                        <a:lnTo>
                          <a:pt x="379" y="117"/>
                        </a:lnTo>
                        <a:lnTo>
                          <a:pt x="378" y="117"/>
                        </a:lnTo>
                        <a:lnTo>
                          <a:pt x="377" y="117"/>
                        </a:lnTo>
                        <a:lnTo>
                          <a:pt x="375" y="118"/>
                        </a:lnTo>
                        <a:lnTo>
                          <a:pt x="375" y="120"/>
                        </a:lnTo>
                        <a:lnTo>
                          <a:pt x="374" y="123"/>
                        </a:lnTo>
                        <a:lnTo>
                          <a:pt x="374" y="125"/>
                        </a:lnTo>
                        <a:lnTo>
                          <a:pt x="374" y="128"/>
                        </a:lnTo>
                        <a:lnTo>
                          <a:pt x="374" y="133"/>
                        </a:lnTo>
                        <a:lnTo>
                          <a:pt x="373" y="136"/>
                        </a:lnTo>
                        <a:lnTo>
                          <a:pt x="373" y="140"/>
                        </a:lnTo>
                        <a:lnTo>
                          <a:pt x="372" y="144"/>
                        </a:lnTo>
                        <a:lnTo>
                          <a:pt x="372" y="150"/>
                        </a:lnTo>
                        <a:lnTo>
                          <a:pt x="371" y="154"/>
                        </a:lnTo>
                        <a:lnTo>
                          <a:pt x="371" y="160"/>
                        </a:lnTo>
                        <a:lnTo>
                          <a:pt x="371" y="165"/>
                        </a:lnTo>
                        <a:lnTo>
                          <a:pt x="371" y="171"/>
                        </a:lnTo>
                        <a:lnTo>
                          <a:pt x="370" y="176"/>
                        </a:lnTo>
                        <a:lnTo>
                          <a:pt x="369" y="180"/>
                        </a:lnTo>
                        <a:lnTo>
                          <a:pt x="367" y="185"/>
                        </a:lnTo>
                        <a:lnTo>
                          <a:pt x="367" y="191"/>
                        </a:lnTo>
                        <a:lnTo>
                          <a:pt x="366" y="195"/>
                        </a:lnTo>
                        <a:lnTo>
                          <a:pt x="365" y="201"/>
                        </a:lnTo>
                        <a:lnTo>
                          <a:pt x="364" y="205"/>
                        </a:lnTo>
                        <a:lnTo>
                          <a:pt x="364" y="211"/>
                        </a:lnTo>
                        <a:lnTo>
                          <a:pt x="363" y="215"/>
                        </a:lnTo>
                        <a:lnTo>
                          <a:pt x="362" y="218"/>
                        </a:lnTo>
                        <a:lnTo>
                          <a:pt x="361" y="221"/>
                        </a:lnTo>
                        <a:lnTo>
                          <a:pt x="360" y="226"/>
                        </a:lnTo>
                        <a:lnTo>
                          <a:pt x="358" y="228"/>
                        </a:lnTo>
                        <a:lnTo>
                          <a:pt x="357" y="232"/>
                        </a:lnTo>
                        <a:lnTo>
                          <a:pt x="356" y="234"/>
                        </a:lnTo>
                        <a:lnTo>
                          <a:pt x="356" y="236"/>
                        </a:lnTo>
                        <a:lnTo>
                          <a:pt x="358" y="239"/>
                        </a:lnTo>
                        <a:lnTo>
                          <a:pt x="362" y="243"/>
                        </a:lnTo>
                        <a:lnTo>
                          <a:pt x="366" y="246"/>
                        </a:lnTo>
                        <a:lnTo>
                          <a:pt x="371" y="250"/>
                        </a:lnTo>
                        <a:lnTo>
                          <a:pt x="375" y="253"/>
                        </a:lnTo>
                        <a:lnTo>
                          <a:pt x="381" y="258"/>
                        </a:lnTo>
                        <a:lnTo>
                          <a:pt x="386" y="261"/>
                        </a:lnTo>
                        <a:lnTo>
                          <a:pt x="392" y="266"/>
                        </a:lnTo>
                        <a:lnTo>
                          <a:pt x="397" y="269"/>
                        </a:lnTo>
                        <a:lnTo>
                          <a:pt x="403" y="274"/>
                        </a:lnTo>
                        <a:lnTo>
                          <a:pt x="409" y="278"/>
                        </a:lnTo>
                        <a:lnTo>
                          <a:pt x="416" y="283"/>
                        </a:lnTo>
                        <a:lnTo>
                          <a:pt x="422" y="286"/>
                        </a:lnTo>
                        <a:lnTo>
                          <a:pt x="429" y="291"/>
                        </a:lnTo>
                        <a:lnTo>
                          <a:pt x="436" y="295"/>
                        </a:lnTo>
                        <a:lnTo>
                          <a:pt x="442" y="300"/>
                        </a:lnTo>
                        <a:lnTo>
                          <a:pt x="448" y="303"/>
                        </a:lnTo>
                        <a:lnTo>
                          <a:pt x="455" y="308"/>
                        </a:lnTo>
                        <a:lnTo>
                          <a:pt x="461" y="312"/>
                        </a:lnTo>
                        <a:lnTo>
                          <a:pt x="467" y="317"/>
                        </a:lnTo>
                        <a:lnTo>
                          <a:pt x="473" y="320"/>
                        </a:lnTo>
                        <a:lnTo>
                          <a:pt x="479" y="325"/>
                        </a:lnTo>
                        <a:lnTo>
                          <a:pt x="484" y="329"/>
                        </a:lnTo>
                        <a:lnTo>
                          <a:pt x="491" y="334"/>
                        </a:lnTo>
                        <a:lnTo>
                          <a:pt x="496" y="337"/>
                        </a:lnTo>
                        <a:lnTo>
                          <a:pt x="500" y="342"/>
                        </a:lnTo>
                        <a:lnTo>
                          <a:pt x="505" y="345"/>
                        </a:lnTo>
                        <a:lnTo>
                          <a:pt x="509" y="350"/>
                        </a:lnTo>
                        <a:lnTo>
                          <a:pt x="513" y="353"/>
                        </a:lnTo>
                        <a:lnTo>
                          <a:pt x="517" y="358"/>
                        </a:lnTo>
                        <a:lnTo>
                          <a:pt x="521" y="362"/>
                        </a:lnTo>
                        <a:lnTo>
                          <a:pt x="524" y="367"/>
                        </a:lnTo>
                        <a:lnTo>
                          <a:pt x="528" y="373"/>
                        </a:lnTo>
                        <a:lnTo>
                          <a:pt x="532" y="384"/>
                        </a:lnTo>
                        <a:lnTo>
                          <a:pt x="537" y="395"/>
                        </a:lnTo>
                        <a:lnTo>
                          <a:pt x="541" y="410"/>
                        </a:lnTo>
                        <a:lnTo>
                          <a:pt x="545" y="426"/>
                        </a:lnTo>
                        <a:lnTo>
                          <a:pt x="549" y="443"/>
                        </a:lnTo>
                        <a:lnTo>
                          <a:pt x="554" y="462"/>
                        </a:lnTo>
                        <a:lnTo>
                          <a:pt x="558" y="484"/>
                        </a:lnTo>
                        <a:lnTo>
                          <a:pt x="562" y="504"/>
                        </a:lnTo>
                        <a:lnTo>
                          <a:pt x="566" y="527"/>
                        </a:lnTo>
                        <a:lnTo>
                          <a:pt x="571" y="549"/>
                        </a:lnTo>
                        <a:lnTo>
                          <a:pt x="575" y="574"/>
                        </a:lnTo>
                        <a:lnTo>
                          <a:pt x="579" y="598"/>
                        </a:lnTo>
                        <a:lnTo>
                          <a:pt x="583" y="623"/>
                        </a:lnTo>
                        <a:lnTo>
                          <a:pt x="588" y="647"/>
                        </a:lnTo>
                        <a:lnTo>
                          <a:pt x="592" y="673"/>
                        </a:lnTo>
                        <a:lnTo>
                          <a:pt x="596" y="697"/>
                        </a:lnTo>
                        <a:lnTo>
                          <a:pt x="599" y="721"/>
                        </a:lnTo>
                        <a:lnTo>
                          <a:pt x="602" y="745"/>
                        </a:lnTo>
                        <a:lnTo>
                          <a:pt x="607" y="768"/>
                        </a:lnTo>
                        <a:lnTo>
                          <a:pt x="610" y="790"/>
                        </a:lnTo>
                        <a:lnTo>
                          <a:pt x="614" y="812"/>
                        </a:lnTo>
                        <a:lnTo>
                          <a:pt x="617" y="831"/>
                        </a:lnTo>
                        <a:lnTo>
                          <a:pt x="621" y="851"/>
                        </a:lnTo>
                        <a:lnTo>
                          <a:pt x="623" y="867"/>
                        </a:lnTo>
                        <a:lnTo>
                          <a:pt x="625" y="884"/>
                        </a:lnTo>
                        <a:lnTo>
                          <a:pt x="627" y="897"/>
                        </a:lnTo>
                        <a:lnTo>
                          <a:pt x="631" y="910"/>
                        </a:lnTo>
                        <a:lnTo>
                          <a:pt x="633" y="919"/>
                        </a:lnTo>
                        <a:lnTo>
                          <a:pt x="635" y="928"/>
                        </a:lnTo>
                        <a:lnTo>
                          <a:pt x="638" y="934"/>
                        </a:lnTo>
                        <a:lnTo>
                          <a:pt x="640" y="93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86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4979836" y="7027323"/>
                  <a:ext cx="231750" cy="231750"/>
                  <a:chOff x="2850" y="3815"/>
                  <a:chExt cx="210" cy="210"/>
                </a:xfrm>
              </p:grpSpPr>
              <p:sp>
                <p:nvSpPr>
                  <p:cNvPr id="107" name="AutoShape 3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2850" y="3815"/>
                    <a:ext cx="210" cy="21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108" name="Freeform 5"/>
                  <p:cNvSpPr>
                    <a:spLocks/>
                  </p:cNvSpPr>
                  <p:nvPr/>
                </p:nvSpPr>
                <p:spPr bwMode="auto">
                  <a:xfrm>
                    <a:off x="2850" y="3815"/>
                    <a:ext cx="210" cy="210"/>
                  </a:xfrm>
                  <a:custGeom>
                    <a:avLst/>
                    <a:gdLst>
                      <a:gd name="T0" fmla="*/ 2095 w 2100"/>
                      <a:gd name="T1" fmla="*/ 1153 h 2100"/>
                      <a:gd name="T2" fmla="*/ 2077 w 2100"/>
                      <a:gd name="T3" fmla="*/ 1267 h 2100"/>
                      <a:gd name="T4" fmla="*/ 2048 w 2100"/>
                      <a:gd name="T5" fmla="*/ 1380 h 2100"/>
                      <a:gd name="T6" fmla="*/ 2004 w 2100"/>
                      <a:gd name="T7" fmla="*/ 1487 h 2100"/>
                      <a:gd name="T8" fmla="*/ 1951 w 2100"/>
                      <a:gd name="T9" fmla="*/ 1590 h 2100"/>
                      <a:gd name="T10" fmla="*/ 1886 w 2100"/>
                      <a:gd name="T11" fmla="*/ 1686 h 2100"/>
                      <a:gd name="T12" fmla="*/ 1810 w 2100"/>
                      <a:gd name="T13" fmla="*/ 1775 h 2100"/>
                      <a:gd name="T14" fmla="*/ 1726 w 2100"/>
                      <a:gd name="T15" fmla="*/ 1853 h 2100"/>
                      <a:gd name="T16" fmla="*/ 1634 w 2100"/>
                      <a:gd name="T17" fmla="*/ 1923 h 2100"/>
                      <a:gd name="T18" fmla="*/ 1534 w 2100"/>
                      <a:gd name="T19" fmla="*/ 1982 h 2100"/>
                      <a:gd name="T20" fmla="*/ 1428 w 2100"/>
                      <a:gd name="T21" fmla="*/ 2030 h 2100"/>
                      <a:gd name="T22" fmla="*/ 1318 w 2100"/>
                      <a:gd name="T23" fmla="*/ 2065 h 2100"/>
                      <a:gd name="T24" fmla="*/ 1204 w 2100"/>
                      <a:gd name="T25" fmla="*/ 2088 h 2100"/>
                      <a:gd name="T26" fmla="*/ 1089 w 2100"/>
                      <a:gd name="T27" fmla="*/ 2099 h 2100"/>
                      <a:gd name="T28" fmla="*/ 972 w 2100"/>
                      <a:gd name="T29" fmla="*/ 2097 h 2100"/>
                      <a:gd name="T30" fmla="*/ 858 w 2100"/>
                      <a:gd name="T31" fmla="*/ 2082 h 2100"/>
                      <a:gd name="T32" fmla="*/ 746 w 2100"/>
                      <a:gd name="T33" fmla="*/ 2055 h 2100"/>
                      <a:gd name="T34" fmla="*/ 636 w 2100"/>
                      <a:gd name="T35" fmla="*/ 2015 h 2100"/>
                      <a:gd name="T36" fmla="*/ 532 w 2100"/>
                      <a:gd name="T37" fmla="*/ 1964 h 2100"/>
                      <a:gd name="T38" fmla="*/ 435 w 2100"/>
                      <a:gd name="T39" fmla="*/ 1901 h 2100"/>
                      <a:gd name="T40" fmla="*/ 344 w 2100"/>
                      <a:gd name="T41" fmla="*/ 1828 h 2100"/>
                      <a:gd name="T42" fmla="*/ 264 w 2100"/>
                      <a:gd name="T43" fmla="*/ 1745 h 2100"/>
                      <a:gd name="T44" fmla="*/ 191 w 2100"/>
                      <a:gd name="T45" fmla="*/ 1655 h 2100"/>
                      <a:gd name="T46" fmla="*/ 130 w 2100"/>
                      <a:gd name="T47" fmla="*/ 1556 h 2100"/>
                      <a:gd name="T48" fmla="*/ 80 w 2100"/>
                      <a:gd name="T49" fmla="*/ 1452 h 2100"/>
                      <a:gd name="T50" fmla="*/ 42 w 2100"/>
                      <a:gd name="T51" fmla="*/ 1343 h 2100"/>
                      <a:gd name="T52" fmla="*/ 16 w 2100"/>
                      <a:gd name="T53" fmla="*/ 1230 h 2100"/>
                      <a:gd name="T54" fmla="*/ 2 w 2100"/>
                      <a:gd name="T55" fmla="*/ 1114 h 2100"/>
                      <a:gd name="T56" fmla="*/ 1 w 2100"/>
                      <a:gd name="T57" fmla="*/ 999 h 2100"/>
                      <a:gd name="T58" fmla="*/ 14 w 2100"/>
                      <a:gd name="T59" fmla="*/ 883 h 2100"/>
                      <a:gd name="T60" fmla="*/ 38 w 2100"/>
                      <a:gd name="T61" fmla="*/ 770 h 2100"/>
                      <a:gd name="T62" fmla="*/ 75 w 2100"/>
                      <a:gd name="T63" fmla="*/ 660 h 2100"/>
                      <a:gd name="T64" fmla="*/ 124 w 2100"/>
                      <a:gd name="T65" fmla="*/ 555 h 2100"/>
                      <a:gd name="T66" fmla="*/ 184 w 2100"/>
                      <a:gd name="T67" fmla="*/ 456 h 2100"/>
                      <a:gd name="T68" fmla="*/ 255 w 2100"/>
                      <a:gd name="T69" fmla="*/ 364 h 2100"/>
                      <a:gd name="T70" fmla="*/ 335 w 2100"/>
                      <a:gd name="T71" fmla="*/ 280 h 2100"/>
                      <a:gd name="T72" fmla="*/ 424 w 2100"/>
                      <a:gd name="T73" fmla="*/ 207 h 2100"/>
                      <a:gd name="T74" fmla="*/ 521 w 2100"/>
                      <a:gd name="T75" fmla="*/ 143 h 2100"/>
                      <a:gd name="T76" fmla="*/ 625 w 2100"/>
                      <a:gd name="T77" fmla="*/ 90 h 2100"/>
                      <a:gd name="T78" fmla="*/ 733 w 2100"/>
                      <a:gd name="T79" fmla="*/ 49 h 2100"/>
                      <a:gd name="T80" fmla="*/ 845 w 2100"/>
                      <a:gd name="T81" fmla="*/ 20 h 2100"/>
                      <a:gd name="T82" fmla="*/ 960 w 2100"/>
                      <a:gd name="T83" fmla="*/ 4 h 2100"/>
                      <a:gd name="T84" fmla="*/ 1076 w 2100"/>
                      <a:gd name="T85" fmla="*/ 0 h 2100"/>
                      <a:gd name="T86" fmla="*/ 1192 w 2100"/>
                      <a:gd name="T87" fmla="*/ 9 h 2100"/>
                      <a:gd name="T88" fmla="*/ 1305 w 2100"/>
                      <a:gd name="T89" fmla="*/ 32 h 2100"/>
                      <a:gd name="T90" fmla="*/ 1415 w 2100"/>
                      <a:gd name="T91" fmla="*/ 66 h 2100"/>
                      <a:gd name="T92" fmla="*/ 1523 w 2100"/>
                      <a:gd name="T93" fmla="*/ 112 h 2100"/>
                      <a:gd name="T94" fmla="*/ 1622 w 2100"/>
                      <a:gd name="T95" fmla="*/ 170 h 2100"/>
                      <a:gd name="T96" fmla="*/ 1716 w 2100"/>
                      <a:gd name="T97" fmla="*/ 238 h 2100"/>
                      <a:gd name="T98" fmla="*/ 1802 w 2100"/>
                      <a:gd name="T99" fmla="*/ 317 h 2100"/>
                      <a:gd name="T100" fmla="*/ 1877 w 2100"/>
                      <a:gd name="T101" fmla="*/ 404 h 2100"/>
                      <a:gd name="T102" fmla="*/ 1944 w 2100"/>
                      <a:gd name="T103" fmla="*/ 499 h 2100"/>
                      <a:gd name="T104" fmla="*/ 1999 w 2100"/>
                      <a:gd name="T105" fmla="*/ 601 h 2100"/>
                      <a:gd name="T106" fmla="*/ 2043 w 2100"/>
                      <a:gd name="T107" fmla="*/ 709 h 2100"/>
                      <a:gd name="T108" fmla="*/ 2075 w 2100"/>
                      <a:gd name="T109" fmla="*/ 820 h 2100"/>
                      <a:gd name="T110" fmla="*/ 2094 w 2100"/>
                      <a:gd name="T111" fmla="*/ 935 h 21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</a:cxnLst>
                    <a:rect l="0" t="0" r="r" b="b"/>
                    <a:pathLst>
                      <a:path w="2100" h="2100">
                        <a:moveTo>
                          <a:pt x="2100" y="1050"/>
                        </a:moveTo>
                        <a:lnTo>
                          <a:pt x="2100" y="1063"/>
                        </a:lnTo>
                        <a:lnTo>
                          <a:pt x="2100" y="1076"/>
                        </a:lnTo>
                        <a:lnTo>
                          <a:pt x="2099" y="1089"/>
                        </a:lnTo>
                        <a:lnTo>
                          <a:pt x="2099" y="1101"/>
                        </a:lnTo>
                        <a:lnTo>
                          <a:pt x="2098" y="1114"/>
                        </a:lnTo>
                        <a:lnTo>
                          <a:pt x="2097" y="1128"/>
                        </a:lnTo>
                        <a:lnTo>
                          <a:pt x="2096" y="1140"/>
                        </a:lnTo>
                        <a:lnTo>
                          <a:pt x="2095" y="1153"/>
                        </a:lnTo>
                        <a:lnTo>
                          <a:pt x="2094" y="1166"/>
                        </a:lnTo>
                        <a:lnTo>
                          <a:pt x="2092" y="1178"/>
                        </a:lnTo>
                        <a:lnTo>
                          <a:pt x="2091" y="1192"/>
                        </a:lnTo>
                        <a:lnTo>
                          <a:pt x="2088" y="1204"/>
                        </a:lnTo>
                        <a:lnTo>
                          <a:pt x="2086" y="1217"/>
                        </a:lnTo>
                        <a:lnTo>
                          <a:pt x="2084" y="1230"/>
                        </a:lnTo>
                        <a:lnTo>
                          <a:pt x="2082" y="1242"/>
                        </a:lnTo>
                        <a:lnTo>
                          <a:pt x="2080" y="1255"/>
                        </a:lnTo>
                        <a:lnTo>
                          <a:pt x="2077" y="1267"/>
                        </a:lnTo>
                        <a:lnTo>
                          <a:pt x="2075" y="1280"/>
                        </a:lnTo>
                        <a:lnTo>
                          <a:pt x="2072" y="1293"/>
                        </a:lnTo>
                        <a:lnTo>
                          <a:pt x="2069" y="1305"/>
                        </a:lnTo>
                        <a:lnTo>
                          <a:pt x="2065" y="1318"/>
                        </a:lnTo>
                        <a:lnTo>
                          <a:pt x="2062" y="1330"/>
                        </a:lnTo>
                        <a:lnTo>
                          <a:pt x="2058" y="1343"/>
                        </a:lnTo>
                        <a:lnTo>
                          <a:pt x="2055" y="1355"/>
                        </a:lnTo>
                        <a:lnTo>
                          <a:pt x="2051" y="1367"/>
                        </a:lnTo>
                        <a:lnTo>
                          <a:pt x="2048" y="1380"/>
                        </a:lnTo>
                        <a:lnTo>
                          <a:pt x="2043" y="1391"/>
                        </a:lnTo>
                        <a:lnTo>
                          <a:pt x="2039" y="1404"/>
                        </a:lnTo>
                        <a:lnTo>
                          <a:pt x="2034" y="1415"/>
                        </a:lnTo>
                        <a:lnTo>
                          <a:pt x="2030" y="1428"/>
                        </a:lnTo>
                        <a:lnTo>
                          <a:pt x="2025" y="1440"/>
                        </a:lnTo>
                        <a:lnTo>
                          <a:pt x="2020" y="1452"/>
                        </a:lnTo>
                        <a:lnTo>
                          <a:pt x="2015" y="1464"/>
                        </a:lnTo>
                        <a:lnTo>
                          <a:pt x="2010" y="1475"/>
                        </a:lnTo>
                        <a:lnTo>
                          <a:pt x="2004" y="1487"/>
                        </a:lnTo>
                        <a:lnTo>
                          <a:pt x="1999" y="1499"/>
                        </a:lnTo>
                        <a:lnTo>
                          <a:pt x="1994" y="1511"/>
                        </a:lnTo>
                        <a:lnTo>
                          <a:pt x="1988" y="1523"/>
                        </a:lnTo>
                        <a:lnTo>
                          <a:pt x="1982" y="1534"/>
                        </a:lnTo>
                        <a:lnTo>
                          <a:pt x="1976" y="1545"/>
                        </a:lnTo>
                        <a:lnTo>
                          <a:pt x="1970" y="1556"/>
                        </a:lnTo>
                        <a:lnTo>
                          <a:pt x="1964" y="1568"/>
                        </a:lnTo>
                        <a:lnTo>
                          <a:pt x="1957" y="1579"/>
                        </a:lnTo>
                        <a:lnTo>
                          <a:pt x="1951" y="1590"/>
                        </a:lnTo>
                        <a:lnTo>
                          <a:pt x="1944" y="1601"/>
                        </a:lnTo>
                        <a:lnTo>
                          <a:pt x="1937" y="1612"/>
                        </a:lnTo>
                        <a:lnTo>
                          <a:pt x="1930" y="1622"/>
                        </a:lnTo>
                        <a:lnTo>
                          <a:pt x="1923" y="1634"/>
                        </a:lnTo>
                        <a:lnTo>
                          <a:pt x="1916" y="1644"/>
                        </a:lnTo>
                        <a:lnTo>
                          <a:pt x="1909" y="1655"/>
                        </a:lnTo>
                        <a:lnTo>
                          <a:pt x="1901" y="1665"/>
                        </a:lnTo>
                        <a:lnTo>
                          <a:pt x="1893" y="1676"/>
                        </a:lnTo>
                        <a:lnTo>
                          <a:pt x="1886" y="1686"/>
                        </a:lnTo>
                        <a:lnTo>
                          <a:pt x="1877" y="1696"/>
                        </a:lnTo>
                        <a:lnTo>
                          <a:pt x="1870" y="1706"/>
                        </a:lnTo>
                        <a:lnTo>
                          <a:pt x="1862" y="1716"/>
                        </a:lnTo>
                        <a:lnTo>
                          <a:pt x="1853" y="1726"/>
                        </a:lnTo>
                        <a:lnTo>
                          <a:pt x="1845" y="1736"/>
                        </a:lnTo>
                        <a:lnTo>
                          <a:pt x="1836" y="1745"/>
                        </a:lnTo>
                        <a:lnTo>
                          <a:pt x="1828" y="1756"/>
                        </a:lnTo>
                        <a:lnTo>
                          <a:pt x="1820" y="1765"/>
                        </a:lnTo>
                        <a:lnTo>
                          <a:pt x="1810" y="1775"/>
                        </a:lnTo>
                        <a:lnTo>
                          <a:pt x="1802" y="1783"/>
                        </a:lnTo>
                        <a:lnTo>
                          <a:pt x="1792" y="1792"/>
                        </a:lnTo>
                        <a:lnTo>
                          <a:pt x="1783" y="1802"/>
                        </a:lnTo>
                        <a:lnTo>
                          <a:pt x="1775" y="1810"/>
                        </a:lnTo>
                        <a:lnTo>
                          <a:pt x="1765" y="1820"/>
                        </a:lnTo>
                        <a:lnTo>
                          <a:pt x="1756" y="1828"/>
                        </a:lnTo>
                        <a:lnTo>
                          <a:pt x="1745" y="1836"/>
                        </a:lnTo>
                        <a:lnTo>
                          <a:pt x="1736" y="1845"/>
                        </a:lnTo>
                        <a:lnTo>
                          <a:pt x="1726" y="1853"/>
                        </a:lnTo>
                        <a:lnTo>
                          <a:pt x="1716" y="1862"/>
                        </a:lnTo>
                        <a:lnTo>
                          <a:pt x="1706" y="1870"/>
                        </a:lnTo>
                        <a:lnTo>
                          <a:pt x="1696" y="1877"/>
                        </a:lnTo>
                        <a:lnTo>
                          <a:pt x="1686" y="1886"/>
                        </a:lnTo>
                        <a:lnTo>
                          <a:pt x="1676" y="1893"/>
                        </a:lnTo>
                        <a:lnTo>
                          <a:pt x="1665" y="1901"/>
                        </a:lnTo>
                        <a:lnTo>
                          <a:pt x="1655" y="1909"/>
                        </a:lnTo>
                        <a:lnTo>
                          <a:pt x="1644" y="1916"/>
                        </a:lnTo>
                        <a:lnTo>
                          <a:pt x="1634" y="1923"/>
                        </a:lnTo>
                        <a:lnTo>
                          <a:pt x="1622" y="1930"/>
                        </a:lnTo>
                        <a:lnTo>
                          <a:pt x="1612" y="1937"/>
                        </a:lnTo>
                        <a:lnTo>
                          <a:pt x="1601" y="1944"/>
                        </a:lnTo>
                        <a:lnTo>
                          <a:pt x="1590" y="1951"/>
                        </a:lnTo>
                        <a:lnTo>
                          <a:pt x="1579" y="1957"/>
                        </a:lnTo>
                        <a:lnTo>
                          <a:pt x="1568" y="1964"/>
                        </a:lnTo>
                        <a:lnTo>
                          <a:pt x="1556" y="1970"/>
                        </a:lnTo>
                        <a:lnTo>
                          <a:pt x="1545" y="1976"/>
                        </a:lnTo>
                        <a:lnTo>
                          <a:pt x="1534" y="1982"/>
                        </a:lnTo>
                        <a:lnTo>
                          <a:pt x="1523" y="1988"/>
                        </a:lnTo>
                        <a:lnTo>
                          <a:pt x="1511" y="1994"/>
                        </a:lnTo>
                        <a:lnTo>
                          <a:pt x="1499" y="1999"/>
                        </a:lnTo>
                        <a:lnTo>
                          <a:pt x="1487" y="2004"/>
                        </a:lnTo>
                        <a:lnTo>
                          <a:pt x="1475" y="2010"/>
                        </a:lnTo>
                        <a:lnTo>
                          <a:pt x="1464" y="2015"/>
                        </a:lnTo>
                        <a:lnTo>
                          <a:pt x="1452" y="2020"/>
                        </a:lnTo>
                        <a:lnTo>
                          <a:pt x="1440" y="2025"/>
                        </a:lnTo>
                        <a:lnTo>
                          <a:pt x="1428" y="2030"/>
                        </a:lnTo>
                        <a:lnTo>
                          <a:pt x="1415" y="2034"/>
                        </a:lnTo>
                        <a:lnTo>
                          <a:pt x="1404" y="2039"/>
                        </a:lnTo>
                        <a:lnTo>
                          <a:pt x="1391" y="2043"/>
                        </a:lnTo>
                        <a:lnTo>
                          <a:pt x="1380" y="2048"/>
                        </a:lnTo>
                        <a:lnTo>
                          <a:pt x="1367" y="2051"/>
                        </a:lnTo>
                        <a:lnTo>
                          <a:pt x="1355" y="2055"/>
                        </a:lnTo>
                        <a:lnTo>
                          <a:pt x="1343" y="2058"/>
                        </a:lnTo>
                        <a:lnTo>
                          <a:pt x="1330" y="2062"/>
                        </a:lnTo>
                        <a:lnTo>
                          <a:pt x="1318" y="2065"/>
                        </a:lnTo>
                        <a:lnTo>
                          <a:pt x="1305" y="2069"/>
                        </a:lnTo>
                        <a:lnTo>
                          <a:pt x="1293" y="2072"/>
                        </a:lnTo>
                        <a:lnTo>
                          <a:pt x="1280" y="2075"/>
                        </a:lnTo>
                        <a:lnTo>
                          <a:pt x="1267" y="2077"/>
                        </a:lnTo>
                        <a:lnTo>
                          <a:pt x="1255" y="2080"/>
                        </a:lnTo>
                        <a:lnTo>
                          <a:pt x="1242" y="2082"/>
                        </a:lnTo>
                        <a:lnTo>
                          <a:pt x="1230" y="2084"/>
                        </a:lnTo>
                        <a:lnTo>
                          <a:pt x="1217" y="2086"/>
                        </a:lnTo>
                        <a:lnTo>
                          <a:pt x="1204" y="2088"/>
                        </a:lnTo>
                        <a:lnTo>
                          <a:pt x="1192" y="2091"/>
                        </a:lnTo>
                        <a:lnTo>
                          <a:pt x="1178" y="2092"/>
                        </a:lnTo>
                        <a:lnTo>
                          <a:pt x="1166" y="2094"/>
                        </a:lnTo>
                        <a:lnTo>
                          <a:pt x="1153" y="2095"/>
                        </a:lnTo>
                        <a:lnTo>
                          <a:pt x="1140" y="2096"/>
                        </a:lnTo>
                        <a:lnTo>
                          <a:pt x="1128" y="2097"/>
                        </a:lnTo>
                        <a:lnTo>
                          <a:pt x="1114" y="2098"/>
                        </a:lnTo>
                        <a:lnTo>
                          <a:pt x="1101" y="2099"/>
                        </a:lnTo>
                        <a:lnTo>
                          <a:pt x="1089" y="2099"/>
                        </a:lnTo>
                        <a:lnTo>
                          <a:pt x="1076" y="2100"/>
                        </a:lnTo>
                        <a:lnTo>
                          <a:pt x="1063" y="2100"/>
                        </a:lnTo>
                        <a:lnTo>
                          <a:pt x="1050" y="2100"/>
                        </a:lnTo>
                        <a:lnTo>
                          <a:pt x="1037" y="2100"/>
                        </a:lnTo>
                        <a:lnTo>
                          <a:pt x="1024" y="2100"/>
                        </a:lnTo>
                        <a:lnTo>
                          <a:pt x="1011" y="2099"/>
                        </a:lnTo>
                        <a:lnTo>
                          <a:pt x="999" y="2099"/>
                        </a:lnTo>
                        <a:lnTo>
                          <a:pt x="986" y="2098"/>
                        </a:lnTo>
                        <a:lnTo>
                          <a:pt x="972" y="2097"/>
                        </a:lnTo>
                        <a:lnTo>
                          <a:pt x="960" y="2096"/>
                        </a:lnTo>
                        <a:lnTo>
                          <a:pt x="947" y="2095"/>
                        </a:lnTo>
                        <a:lnTo>
                          <a:pt x="935" y="2094"/>
                        </a:lnTo>
                        <a:lnTo>
                          <a:pt x="922" y="2092"/>
                        </a:lnTo>
                        <a:lnTo>
                          <a:pt x="908" y="2091"/>
                        </a:lnTo>
                        <a:lnTo>
                          <a:pt x="896" y="2088"/>
                        </a:lnTo>
                        <a:lnTo>
                          <a:pt x="883" y="2086"/>
                        </a:lnTo>
                        <a:lnTo>
                          <a:pt x="870" y="2084"/>
                        </a:lnTo>
                        <a:lnTo>
                          <a:pt x="858" y="2082"/>
                        </a:lnTo>
                        <a:lnTo>
                          <a:pt x="845" y="2080"/>
                        </a:lnTo>
                        <a:lnTo>
                          <a:pt x="833" y="2077"/>
                        </a:lnTo>
                        <a:lnTo>
                          <a:pt x="820" y="2075"/>
                        </a:lnTo>
                        <a:lnTo>
                          <a:pt x="807" y="2072"/>
                        </a:lnTo>
                        <a:lnTo>
                          <a:pt x="795" y="2069"/>
                        </a:lnTo>
                        <a:lnTo>
                          <a:pt x="782" y="2065"/>
                        </a:lnTo>
                        <a:lnTo>
                          <a:pt x="770" y="2062"/>
                        </a:lnTo>
                        <a:lnTo>
                          <a:pt x="757" y="2058"/>
                        </a:lnTo>
                        <a:lnTo>
                          <a:pt x="746" y="2055"/>
                        </a:lnTo>
                        <a:lnTo>
                          <a:pt x="733" y="2051"/>
                        </a:lnTo>
                        <a:lnTo>
                          <a:pt x="720" y="2048"/>
                        </a:lnTo>
                        <a:lnTo>
                          <a:pt x="709" y="2043"/>
                        </a:lnTo>
                        <a:lnTo>
                          <a:pt x="696" y="2039"/>
                        </a:lnTo>
                        <a:lnTo>
                          <a:pt x="685" y="2034"/>
                        </a:lnTo>
                        <a:lnTo>
                          <a:pt x="672" y="2030"/>
                        </a:lnTo>
                        <a:lnTo>
                          <a:pt x="660" y="2025"/>
                        </a:lnTo>
                        <a:lnTo>
                          <a:pt x="648" y="2020"/>
                        </a:lnTo>
                        <a:lnTo>
                          <a:pt x="636" y="2015"/>
                        </a:lnTo>
                        <a:lnTo>
                          <a:pt x="625" y="2010"/>
                        </a:lnTo>
                        <a:lnTo>
                          <a:pt x="613" y="2004"/>
                        </a:lnTo>
                        <a:lnTo>
                          <a:pt x="601" y="1999"/>
                        </a:lnTo>
                        <a:lnTo>
                          <a:pt x="589" y="1994"/>
                        </a:lnTo>
                        <a:lnTo>
                          <a:pt x="578" y="1988"/>
                        </a:lnTo>
                        <a:lnTo>
                          <a:pt x="566" y="1982"/>
                        </a:lnTo>
                        <a:lnTo>
                          <a:pt x="555" y="1976"/>
                        </a:lnTo>
                        <a:lnTo>
                          <a:pt x="544" y="1970"/>
                        </a:lnTo>
                        <a:lnTo>
                          <a:pt x="532" y="1964"/>
                        </a:lnTo>
                        <a:lnTo>
                          <a:pt x="521" y="1957"/>
                        </a:lnTo>
                        <a:lnTo>
                          <a:pt x="510" y="1951"/>
                        </a:lnTo>
                        <a:lnTo>
                          <a:pt x="499" y="1944"/>
                        </a:lnTo>
                        <a:lnTo>
                          <a:pt x="488" y="1937"/>
                        </a:lnTo>
                        <a:lnTo>
                          <a:pt x="478" y="1930"/>
                        </a:lnTo>
                        <a:lnTo>
                          <a:pt x="466" y="1923"/>
                        </a:lnTo>
                        <a:lnTo>
                          <a:pt x="456" y="1916"/>
                        </a:lnTo>
                        <a:lnTo>
                          <a:pt x="445" y="1909"/>
                        </a:lnTo>
                        <a:lnTo>
                          <a:pt x="435" y="1901"/>
                        </a:lnTo>
                        <a:lnTo>
                          <a:pt x="424" y="1893"/>
                        </a:lnTo>
                        <a:lnTo>
                          <a:pt x="414" y="1886"/>
                        </a:lnTo>
                        <a:lnTo>
                          <a:pt x="404" y="1877"/>
                        </a:lnTo>
                        <a:lnTo>
                          <a:pt x="394" y="1870"/>
                        </a:lnTo>
                        <a:lnTo>
                          <a:pt x="384" y="1862"/>
                        </a:lnTo>
                        <a:lnTo>
                          <a:pt x="374" y="1853"/>
                        </a:lnTo>
                        <a:lnTo>
                          <a:pt x="364" y="1845"/>
                        </a:lnTo>
                        <a:lnTo>
                          <a:pt x="355" y="1836"/>
                        </a:lnTo>
                        <a:lnTo>
                          <a:pt x="344" y="1828"/>
                        </a:lnTo>
                        <a:lnTo>
                          <a:pt x="335" y="1820"/>
                        </a:lnTo>
                        <a:lnTo>
                          <a:pt x="326" y="1810"/>
                        </a:lnTo>
                        <a:lnTo>
                          <a:pt x="317" y="1802"/>
                        </a:lnTo>
                        <a:lnTo>
                          <a:pt x="308" y="1792"/>
                        </a:lnTo>
                        <a:lnTo>
                          <a:pt x="298" y="1783"/>
                        </a:lnTo>
                        <a:lnTo>
                          <a:pt x="290" y="1775"/>
                        </a:lnTo>
                        <a:lnTo>
                          <a:pt x="280" y="1765"/>
                        </a:lnTo>
                        <a:lnTo>
                          <a:pt x="272" y="1756"/>
                        </a:lnTo>
                        <a:lnTo>
                          <a:pt x="264" y="1745"/>
                        </a:lnTo>
                        <a:lnTo>
                          <a:pt x="255" y="1736"/>
                        </a:lnTo>
                        <a:lnTo>
                          <a:pt x="247" y="1726"/>
                        </a:lnTo>
                        <a:lnTo>
                          <a:pt x="238" y="1716"/>
                        </a:lnTo>
                        <a:lnTo>
                          <a:pt x="230" y="1706"/>
                        </a:lnTo>
                        <a:lnTo>
                          <a:pt x="223" y="1696"/>
                        </a:lnTo>
                        <a:lnTo>
                          <a:pt x="214" y="1686"/>
                        </a:lnTo>
                        <a:lnTo>
                          <a:pt x="207" y="1676"/>
                        </a:lnTo>
                        <a:lnTo>
                          <a:pt x="200" y="1665"/>
                        </a:lnTo>
                        <a:lnTo>
                          <a:pt x="191" y="1655"/>
                        </a:lnTo>
                        <a:lnTo>
                          <a:pt x="184" y="1644"/>
                        </a:lnTo>
                        <a:lnTo>
                          <a:pt x="177" y="1634"/>
                        </a:lnTo>
                        <a:lnTo>
                          <a:pt x="170" y="1622"/>
                        </a:lnTo>
                        <a:lnTo>
                          <a:pt x="163" y="1612"/>
                        </a:lnTo>
                        <a:lnTo>
                          <a:pt x="156" y="1601"/>
                        </a:lnTo>
                        <a:lnTo>
                          <a:pt x="149" y="1590"/>
                        </a:lnTo>
                        <a:lnTo>
                          <a:pt x="143" y="1579"/>
                        </a:lnTo>
                        <a:lnTo>
                          <a:pt x="137" y="1568"/>
                        </a:lnTo>
                        <a:lnTo>
                          <a:pt x="130" y="1556"/>
                        </a:lnTo>
                        <a:lnTo>
                          <a:pt x="124" y="1545"/>
                        </a:lnTo>
                        <a:lnTo>
                          <a:pt x="118" y="1534"/>
                        </a:lnTo>
                        <a:lnTo>
                          <a:pt x="112" y="1523"/>
                        </a:lnTo>
                        <a:lnTo>
                          <a:pt x="106" y="1511"/>
                        </a:lnTo>
                        <a:lnTo>
                          <a:pt x="101" y="1499"/>
                        </a:lnTo>
                        <a:lnTo>
                          <a:pt x="96" y="1487"/>
                        </a:lnTo>
                        <a:lnTo>
                          <a:pt x="90" y="1475"/>
                        </a:lnTo>
                        <a:lnTo>
                          <a:pt x="85" y="1464"/>
                        </a:lnTo>
                        <a:lnTo>
                          <a:pt x="80" y="1452"/>
                        </a:lnTo>
                        <a:lnTo>
                          <a:pt x="75" y="1440"/>
                        </a:lnTo>
                        <a:lnTo>
                          <a:pt x="70" y="1428"/>
                        </a:lnTo>
                        <a:lnTo>
                          <a:pt x="66" y="1415"/>
                        </a:lnTo>
                        <a:lnTo>
                          <a:pt x="61" y="1404"/>
                        </a:lnTo>
                        <a:lnTo>
                          <a:pt x="57" y="1391"/>
                        </a:lnTo>
                        <a:lnTo>
                          <a:pt x="53" y="1380"/>
                        </a:lnTo>
                        <a:lnTo>
                          <a:pt x="49" y="1367"/>
                        </a:lnTo>
                        <a:lnTo>
                          <a:pt x="45" y="1355"/>
                        </a:lnTo>
                        <a:lnTo>
                          <a:pt x="42" y="1343"/>
                        </a:lnTo>
                        <a:lnTo>
                          <a:pt x="38" y="1330"/>
                        </a:lnTo>
                        <a:lnTo>
                          <a:pt x="35" y="1318"/>
                        </a:lnTo>
                        <a:lnTo>
                          <a:pt x="32" y="1305"/>
                        </a:lnTo>
                        <a:lnTo>
                          <a:pt x="28" y="1293"/>
                        </a:lnTo>
                        <a:lnTo>
                          <a:pt x="25" y="1280"/>
                        </a:lnTo>
                        <a:lnTo>
                          <a:pt x="23" y="1267"/>
                        </a:lnTo>
                        <a:lnTo>
                          <a:pt x="20" y="1255"/>
                        </a:lnTo>
                        <a:lnTo>
                          <a:pt x="18" y="1242"/>
                        </a:lnTo>
                        <a:lnTo>
                          <a:pt x="16" y="1230"/>
                        </a:lnTo>
                        <a:lnTo>
                          <a:pt x="14" y="1217"/>
                        </a:lnTo>
                        <a:lnTo>
                          <a:pt x="12" y="1204"/>
                        </a:lnTo>
                        <a:lnTo>
                          <a:pt x="9" y="1192"/>
                        </a:lnTo>
                        <a:lnTo>
                          <a:pt x="8" y="1178"/>
                        </a:lnTo>
                        <a:lnTo>
                          <a:pt x="6" y="1166"/>
                        </a:lnTo>
                        <a:lnTo>
                          <a:pt x="5" y="1153"/>
                        </a:lnTo>
                        <a:lnTo>
                          <a:pt x="4" y="1140"/>
                        </a:lnTo>
                        <a:lnTo>
                          <a:pt x="3" y="1128"/>
                        </a:lnTo>
                        <a:lnTo>
                          <a:pt x="2" y="1114"/>
                        </a:lnTo>
                        <a:lnTo>
                          <a:pt x="1" y="1101"/>
                        </a:lnTo>
                        <a:lnTo>
                          <a:pt x="1" y="1089"/>
                        </a:lnTo>
                        <a:lnTo>
                          <a:pt x="0" y="1076"/>
                        </a:lnTo>
                        <a:lnTo>
                          <a:pt x="0" y="1063"/>
                        </a:lnTo>
                        <a:lnTo>
                          <a:pt x="0" y="1050"/>
                        </a:lnTo>
                        <a:lnTo>
                          <a:pt x="0" y="1037"/>
                        </a:lnTo>
                        <a:lnTo>
                          <a:pt x="0" y="1024"/>
                        </a:lnTo>
                        <a:lnTo>
                          <a:pt x="1" y="1011"/>
                        </a:lnTo>
                        <a:lnTo>
                          <a:pt x="1" y="999"/>
                        </a:lnTo>
                        <a:lnTo>
                          <a:pt x="2" y="986"/>
                        </a:lnTo>
                        <a:lnTo>
                          <a:pt x="3" y="972"/>
                        </a:lnTo>
                        <a:lnTo>
                          <a:pt x="4" y="960"/>
                        </a:lnTo>
                        <a:lnTo>
                          <a:pt x="5" y="947"/>
                        </a:lnTo>
                        <a:lnTo>
                          <a:pt x="6" y="935"/>
                        </a:lnTo>
                        <a:lnTo>
                          <a:pt x="8" y="922"/>
                        </a:lnTo>
                        <a:lnTo>
                          <a:pt x="9" y="908"/>
                        </a:lnTo>
                        <a:lnTo>
                          <a:pt x="12" y="896"/>
                        </a:lnTo>
                        <a:lnTo>
                          <a:pt x="14" y="883"/>
                        </a:lnTo>
                        <a:lnTo>
                          <a:pt x="16" y="870"/>
                        </a:lnTo>
                        <a:lnTo>
                          <a:pt x="18" y="858"/>
                        </a:lnTo>
                        <a:lnTo>
                          <a:pt x="20" y="845"/>
                        </a:lnTo>
                        <a:lnTo>
                          <a:pt x="23" y="833"/>
                        </a:lnTo>
                        <a:lnTo>
                          <a:pt x="25" y="820"/>
                        </a:lnTo>
                        <a:lnTo>
                          <a:pt x="28" y="807"/>
                        </a:lnTo>
                        <a:lnTo>
                          <a:pt x="32" y="795"/>
                        </a:lnTo>
                        <a:lnTo>
                          <a:pt x="35" y="782"/>
                        </a:lnTo>
                        <a:lnTo>
                          <a:pt x="38" y="770"/>
                        </a:lnTo>
                        <a:lnTo>
                          <a:pt x="42" y="757"/>
                        </a:lnTo>
                        <a:lnTo>
                          <a:pt x="45" y="746"/>
                        </a:lnTo>
                        <a:lnTo>
                          <a:pt x="49" y="733"/>
                        </a:lnTo>
                        <a:lnTo>
                          <a:pt x="53" y="720"/>
                        </a:lnTo>
                        <a:lnTo>
                          <a:pt x="57" y="709"/>
                        </a:lnTo>
                        <a:lnTo>
                          <a:pt x="61" y="696"/>
                        </a:lnTo>
                        <a:lnTo>
                          <a:pt x="66" y="685"/>
                        </a:lnTo>
                        <a:lnTo>
                          <a:pt x="70" y="672"/>
                        </a:lnTo>
                        <a:lnTo>
                          <a:pt x="75" y="660"/>
                        </a:lnTo>
                        <a:lnTo>
                          <a:pt x="80" y="648"/>
                        </a:lnTo>
                        <a:lnTo>
                          <a:pt x="85" y="636"/>
                        </a:lnTo>
                        <a:lnTo>
                          <a:pt x="90" y="625"/>
                        </a:lnTo>
                        <a:lnTo>
                          <a:pt x="96" y="613"/>
                        </a:lnTo>
                        <a:lnTo>
                          <a:pt x="101" y="601"/>
                        </a:lnTo>
                        <a:lnTo>
                          <a:pt x="106" y="589"/>
                        </a:lnTo>
                        <a:lnTo>
                          <a:pt x="112" y="578"/>
                        </a:lnTo>
                        <a:lnTo>
                          <a:pt x="118" y="566"/>
                        </a:lnTo>
                        <a:lnTo>
                          <a:pt x="124" y="555"/>
                        </a:lnTo>
                        <a:lnTo>
                          <a:pt x="130" y="544"/>
                        </a:lnTo>
                        <a:lnTo>
                          <a:pt x="137" y="532"/>
                        </a:lnTo>
                        <a:lnTo>
                          <a:pt x="143" y="521"/>
                        </a:lnTo>
                        <a:lnTo>
                          <a:pt x="149" y="510"/>
                        </a:lnTo>
                        <a:lnTo>
                          <a:pt x="156" y="499"/>
                        </a:lnTo>
                        <a:lnTo>
                          <a:pt x="163" y="488"/>
                        </a:lnTo>
                        <a:lnTo>
                          <a:pt x="170" y="478"/>
                        </a:lnTo>
                        <a:lnTo>
                          <a:pt x="177" y="466"/>
                        </a:lnTo>
                        <a:lnTo>
                          <a:pt x="184" y="456"/>
                        </a:lnTo>
                        <a:lnTo>
                          <a:pt x="191" y="445"/>
                        </a:lnTo>
                        <a:lnTo>
                          <a:pt x="200" y="435"/>
                        </a:lnTo>
                        <a:lnTo>
                          <a:pt x="207" y="424"/>
                        </a:lnTo>
                        <a:lnTo>
                          <a:pt x="214" y="414"/>
                        </a:lnTo>
                        <a:lnTo>
                          <a:pt x="223" y="404"/>
                        </a:lnTo>
                        <a:lnTo>
                          <a:pt x="230" y="394"/>
                        </a:lnTo>
                        <a:lnTo>
                          <a:pt x="238" y="384"/>
                        </a:lnTo>
                        <a:lnTo>
                          <a:pt x="247" y="374"/>
                        </a:lnTo>
                        <a:lnTo>
                          <a:pt x="255" y="364"/>
                        </a:lnTo>
                        <a:lnTo>
                          <a:pt x="264" y="355"/>
                        </a:lnTo>
                        <a:lnTo>
                          <a:pt x="272" y="344"/>
                        </a:lnTo>
                        <a:lnTo>
                          <a:pt x="280" y="335"/>
                        </a:lnTo>
                        <a:lnTo>
                          <a:pt x="290" y="326"/>
                        </a:lnTo>
                        <a:lnTo>
                          <a:pt x="298" y="317"/>
                        </a:lnTo>
                        <a:lnTo>
                          <a:pt x="308" y="308"/>
                        </a:lnTo>
                        <a:lnTo>
                          <a:pt x="317" y="298"/>
                        </a:lnTo>
                        <a:lnTo>
                          <a:pt x="326" y="290"/>
                        </a:lnTo>
                        <a:lnTo>
                          <a:pt x="335" y="280"/>
                        </a:lnTo>
                        <a:lnTo>
                          <a:pt x="344" y="272"/>
                        </a:lnTo>
                        <a:lnTo>
                          <a:pt x="355" y="264"/>
                        </a:lnTo>
                        <a:lnTo>
                          <a:pt x="364" y="255"/>
                        </a:lnTo>
                        <a:lnTo>
                          <a:pt x="374" y="247"/>
                        </a:lnTo>
                        <a:lnTo>
                          <a:pt x="384" y="238"/>
                        </a:lnTo>
                        <a:lnTo>
                          <a:pt x="394" y="230"/>
                        </a:lnTo>
                        <a:lnTo>
                          <a:pt x="404" y="223"/>
                        </a:lnTo>
                        <a:lnTo>
                          <a:pt x="414" y="214"/>
                        </a:lnTo>
                        <a:lnTo>
                          <a:pt x="424" y="207"/>
                        </a:lnTo>
                        <a:lnTo>
                          <a:pt x="435" y="200"/>
                        </a:lnTo>
                        <a:lnTo>
                          <a:pt x="445" y="191"/>
                        </a:lnTo>
                        <a:lnTo>
                          <a:pt x="456" y="184"/>
                        </a:lnTo>
                        <a:lnTo>
                          <a:pt x="466" y="177"/>
                        </a:lnTo>
                        <a:lnTo>
                          <a:pt x="478" y="170"/>
                        </a:lnTo>
                        <a:lnTo>
                          <a:pt x="488" y="163"/>
                        </a:lnTo>
                        <a:lnTo>
                          <a:pt x="499" y="156"/>
                        </a:lnTo>
                        <a:lnTo>
                          <a:pt x="510" y="149"/>
                        </a:lnTo>
                        <a:lnTo>
                          <a:pt x="521" y="143"/>
                        </a:lnTo>
                        <a:lnTo>
                          <a:pt x="532" y="137"/>
                        </a:lnTo>
                        <a:lnTo>
                          <a:pt x="544" y="130"/>
                        </a:lnTo>
                        <a:lnTo>
                          <a:pt x="555" y="124"/>
                        </a:lnTo>
                        <a:lnTo>
                          <a:pt x="566" y="118"/>
                        </a:lnTo>
                        <a:lnTo>
                          <a:pt x="578" y="112"/>
                        </a:lnTo>
                        <a:lnTo>
                          <a:pt x="589" y="106"/>
                        </a:lnTo>
                        <a:lnTo>
                          <a:pt x="601" y="101"/>
                        </a:lnTo>
                        <a:lnTo>
                          <a:pt x="613" y="96"/>
                        </a:lnTo>
                        <a:lnTo>
                          <a:pt x="625" y="90"/>
                        </a:lnTo>
                        <a:lnTo>
                          <a:pt x="636" y="85"/>
                        </a:lnTo>
                        <a:lnTo>
                          <a:pt x="648" y="80"/>
                        </a:lnTo>
                        <a:lnTo>
                          <a:pt x="660" y="75"/>
                        </a:lnTo>
                        <a:lnTo>
                          <a:pt x="672" y="70"/>
                        </a:lnTo>
                        <a:lnTo>
                          <a:pt x="685" y="66"/>
                        </a:lnTo>
                        <a:lnTo>
                          <a:pt x="696" y="61"/>
                        </a:lnTo>
                        <a:lnTo>
                          <a:pt x="709" y="57"/>
                        </a:lnTo>
                        <a:lnTo>
                          <a:pt x="720" y="53"/>
                        </a:lnTo>
                        <a:lnTo>
                          <a:pt x="733" y="49"/>
                        </a:lnTo>
                        <a:lnTo>
                          <a:pt x="746" y="45"/>
                        </a:lnTo>
                        <a:lnTo>
                          <a:pt x="757" y="42"/>
                        </a:lnTo>
                        <a:lnTo>
                          <a:pt x="770" y="38"/>
                        </a:lnTo>
                        <a:lnTo>
                          <a:pt x="782" y="35"/>
                        </a:lnTo>
                        <a:lnTo>
                          <a:pt x="795" y="32"/>
                        </a:lnTo>
                        <a:lnTo>
                          <a:pt x="807" y="28"/>
                        </a:lnTo>
                        <a:lnTo>
                          <a:pt x="820" y="25"/>
                        </a:lnTo>
                        <a:lnTo>
                          <a:pt x="833" y="23"/>
                        </a:lnTo>
                        <a:lnTo>
                          <a:pt x="845" y="20"/>
                        </a:lnTo>
                        <a:lnTo>
                          <a:pt x="858" y="18"/>
                        </a:lnTo>
                        <a:lnTo>
                          <a:pt x="870" y="16"/>
                        </a:lnTo>
                        <a:lnTo>
                          <a:pt x="883" y="14"/>
                        </a:lnTo>
                        <a:lnTo>
                          <a:pt x="896" y="12"/>
                        </a:lnTo>
                        <a:lnTo>
                          <a:pt x="908" y="9"/>
                        </a:lnTo>
                        <a:lnTo>
                          <a:pt x="922" y="8"/>
                        </a:lnTo>
                        <a:lnTo>
                          <a:pt x="935" y="6"/>
                        </a:lnTo>
                        <a:lnTo>
                          <a:pt x="947" y="5"/>
                        </a:lnTo>
                        <a:lnTo>
                          <a:pt x="960" y="4"/>
                        </a:lnTo>
                        <a:lnTo>
                          <a:pt x="972" y="3"/>
                        </a:lnTo>
                        <a:lnTo>
                          <a:pt x="986" y="2"/>
                        </a:lnTo>
                        <a:lnTo>
                          <a:pt x="999" y="1"/>
                        </a:lnTo>
                        <a:lnTo>
                          <a:pt x="1011" y="1"/>
                        </a:lnTo>
                        <a:lnTo>
                          <a:pt x="1024" y="0"/>
                        </a:lnTo>
                        <a:lnTo>
                          <a:pt x="1037" y="0"/>
                        </a:lnTo>
                        <a:lnTo>
                          <a:pt x="1050" y="0"/>
                        </a:lnTo>
                        <a:lnTo>
                          <a:pt x="1063" y="0"/>
                        </a:lnTo>
                        <a:lnTo>
                          <a:pt x="1076" y="0"/>
                        </a:lnTo>
                        <a:lnTo>
                          <a:pt x="1089" y="1"/>
                        </a:lnTo>
                        <a:lnTo>
                          <a:pt x="1101" y="1"/>
                        </a:lnTo>
                        <a:lnTo>
                          <a:pt x="1114" y="2"/>
                        </a:lnTo>
                        <a:lnTo>
                          <a:pt x="1128" y="3"/>
                        </a:lnTo>
                        <a:lnTo>
                          <a:pt x="1140" y="4"/>
                        </a:lnTo>
                        <a:lnTo>
                          <a:pt x="1153" y="5"/>
                        </a:lnTo>
                        <a:lnTo>
                          <a:pt x="1166" y="6"/>
                        </a:lnTo>
                        <a:lnTo>
                          <a:pt x="1178" y="8"/>
                        </a:lnTo>
                        <a:lnTo>
                          <a:pt x="1192" y="9"/>
                        </a:lnTo>
                        <a:lnTo>
                          <a:pt x="1204" y="12"/>
                        </a:lnTo>
                        <a:lnTo>
                          <a:pt x="1217" y="14"/>
                        </a:lnTo>
                        <a:lnTo>
                          <a:pt x="1230" y="16"/>
                        </a:lnTo>
                        <a:lnTo>
                          <a:pt x="1242" y="18"/>
                        </a:lnTo>
                        <a:lnTo>
                          <a:pt x="1255" y="20"/>
                        </a:lnTo>
                        <a:lnTo>
                          <a:pt x="1267" y="23"/>
                        </a:lnTo>
                        <a:lnTo>
                          <a:pt x="1280" y="25"/>
                        </a:lnTo>
                        <a:lnTo>
                          <a:pt x="1293" y="28"/>
                        </a:lnTo>
                        <a:lnTo>
                          <a:pt x="1305" y="32"/>
                        </a:lnTo>
                        <a:lnTo>
                          <a:pt x="1318" y="35"/>
                        </a:lnTo>
                        <a:lnTo>
                          <a:pt x="1330" y="38"/>
                        </a:lnTo>
                        <a:lnTo>
                          <a:pt x="1343" y="42"/>
                        </a:lnTo>
                        <a:lnTo>
                          <a:pt x="1355" y="45"/>
                        </a:lnTo>
                        <a:lnTo>
                          <a:pt x="1367" y="49"/>
                        </a:lnTo>
                        <a:lnTo>
                          <a:pt x="1380" y="53"/>
                        </a:lnTo>
                        <a:lnTo>
                          <a:pt x="1391" y="57"/>
                        </a:lnTo>
                        <a:lnTo>
                          <a:pt x="1404" y="61"/>
                        </a:lnTo>
                        <a:lnTo>
                          <a:pt x="1415" y="66"/>
                        </a:lnTo>
                        <a:lnTo>
                          <a:pt x="1428" y="70"/>
                        </a:lnTo>
                        <a:lnTo>
                          <a:pt x="1440" y="75"/>
                        </a:lnTo>
                        <a:lnTo>
                          <a:pt x="1452" y="80"/>
                        </a:lnTo>
                        <a:lnTo>
                          <a:pt x="1464" y="85"/>
                        </a:lnTo>
                        <a:lnTo>
                          <a:pt x="1475" y="90"/>
                        </a:lnTo>
                        <a:lnTo>
                          <a:pt x="1487" y="96"/>
                        </a:lnTo>
                        <a:lnTo>
                          <a:pt x="1499" y="101"/>
                        </a:lnTo>
                        <a:lnTo>
                          <a:pt x="1511" y="106"/>
                        </a:lnTo>
                        <a:lnTo>
                          <a:pt x="1523" y="112"/>
                        </a:lnTo>
                        <a:lnTo>
                          <a:pt x="1534" y="118"/>
                        </a:lnTo>
                        <a:lnTo>
                          <a:pt x="1545" y="124"/>
                        </a:lnTo>
                        <a:lnTo>
                          <a:pt x="1556" y="130"/>
                        </a:lnTo>
                        <a:lnTo>
                          <a:pt x="1568" y="137"/>
                        </a:lnTo>
                        <a:lnTo>
                          <a:pt x="1579" y="143"/>
                        </a:lnTo>
                        <a:lnTo>
                          <a:pt x="1590" y="149"/>
                        </a:lnTo>
                        <a:lnTo>
                          <a:pt x="1601" y="156"/>
                        </a:lnTo>
                        <a:lnTo>
                          <a:pt x="1612" y="163"/>
                        </a:lnTo>
                        <a:lnTo>
                          <a:pt x="1622" y="170"/>
                        </a:lnTo>
                        <a:lnTo>
                          <a:pt x="1634" y="177"/>
                        </a:lnTo>
                        <a:lnTo>
                          <a:pt x="1644" y="184"/>
                        </a:lnTo>
                        <a:lnTo>
                          <a:pt x="1655" y="191"/>
                        </a:lnTo>
                        <a:lnTo>
                          <a:pt x="1665" y="200"/>
                        </a:lnTo>
                        <a:lnTo>
                          <a:pt x="1676" y="207"/>
                        </a:lnTo>
                        <a:lnTo>
                          <a:pt x="1686" y="214"/>
                        </a:lnTo>
                        <a:lnTo>
                          <a:pt x="1696" y="223"/>
                        </a:lnTo>
                        <a:lnTo>
                          <a:pt x="1706" y="230"/>
                        </a:lnTo>
                        <a:lnTo>
                          <a:pt x="1716" y="238"/>
                        </a:lnTo>
                        <a:lnTo>
                          <a:pt x="1726" y="247"/>
                        </a:lnTo>
                        <a:lnTo>
                          <a:pt x="1736" y="255"/>
                        </a:lnTo>
                        <a:lnTo>
                          <a:pt x="1745" y="264"/>
                        </a:lnTo>
                        <a:lnTo>
                          <a:pt x="1756" y="272"/>
                        </a:lnTo>
                        <a:lnTo>
                          <a:pt x="1765" y="280"/>
                        </a:lnTo>
                        <a:lnTo>
                          <a:pt x="1775" y="290"/>
                        </a:lnTo>
                        <a:lnTo>
                          <a:pt x="1783" y="298"/>
                        </a:lnTo>
                        <a:lnTo>
                          <a:pt x="1792" y="308"/>
                        </a:lnTo>
                        <a:lnTo>
                          <a:pt x="1802" y="317"/>
                        </a:lnTo>
                        <a:lnTo>
                          <a:pt x="1810" y="326"/>
                        </a:lnTo>
                        <a:lnTo>
                          <a:pt x="1820" y="335"/>
                        </a:lnTo>
                        <a:lnTo>
                          <a:pt x="1828" y="344"/>
                        </a:lnTo>
                        <a:lnTo>
                          <a:pt x="1836" y="355"/>
                        </a:lnTo>
                        <a:lnTo>
                          <a:pt x="1845" y="364"/>
                        </a:lnTo>
                        <a:lnTo>
                          <a:pt x="1853" y="374"/>
                        </a:lnTo>
                        <a:lnTo>
                          <a:pt x="1862" y="384"/>
                        </a:lnTo>
                        <a:lnTo>
                          <a:pt x="1870" y="394"/>
                        </a:lnTo>
                        <a:lnTo>
                          <a:pt x="1877" y="404"/>
                        </a:lnTo>
                        <a:lnTo>
                          <a:pt x="1886" y="414"/>
                        </a:lnTo>
                        <a:lnTo>
                          <a:pt x="1893" y="424"/>
                        </a:lnTo>
                        <a:lnTo>
                          <a:pt x="1901" y="435"/>
                        </a:lnTo>
                        <a:lnTo>
                          <a:pt x="1909" y="445"/>
                        </a:lnTo>
                        <a:lnTo>
                          <a:pt x="1916" y="456"/>
                        </a:lnTo>
                        <a:lnTo>
                          <a:pt x="1923" y="466"/>
                        </a:lnTo>
                        <a:lnTo>
                          <a:pt x="1930" y="478"/>
                        </a:lnTo>
                        <a:lnTo>
                          <a:pt x="1937" y="488"/>
                        </a:lnTo>
                        <a:lnTo>
                          <a:pt x="1944" y="499"/>
                        </a:lnTo>
                        <a:lnTo>
                          <a:pt x="1951" y="510"/>
                        </a:lnTo>
                        <a:lnTo>
                          <a:pt x="1957" y="521"/>
                        </a:lnTo>
                        <a:lnTo>
                          <a:pt x="1964" y="532"/>
                        </a:lnTo>
                        <a:lnTo>
                          <a:pt x="1970" y="544"/>
                        </a:lnTo>
                        <a:lnTo>
                          <a:pt x="1976" y="555"/>
                        </a:lnTo>
                        <a:lnTo>
                          <a:pt x="1982" y="566"/>
                        </a:lnTo>
                        <a:lnTo>
                          <a:pt x="1988" y="578"/>
                        </a:lnTo>
                        <a:lnTo>
                          <a:pt x="1994" y="589"/>
                        </a:lnTo>
                        <a:lnTo>
                          <a:pt x="1999" y="601"/>
                        </a:lnTo>
                        <a:lnTo>
                          <a:pt x="2004" y="613"/>
                        </a:lnTo>
                        <a:lnTo>
                          <a:pt x="2010" y="625"/>
                        </a:lnTo>
                        <a:lnTo>
                          <a:pt x="2015" y="636"/>
                        </a:lnTo>
                        <a:lnTo>
                          <a:pt x="2020" y="648"/>
                        </a:lnTo>
                        <a:lnTo>
                          <a:pt x="2025" y="660"/>
                        </a:lnTo>
                        <a:lnTo>
                          <a:pt x="2030" y="672"/>
                        </a:lnTo>
                        <a:lnTo>
                          <a:pt x="2034" y="685"/>
                        </a:lnTo>
                        <a:lnTo>
                          <a:pt x="2039" y="696"/>
                        </a:lnTo>
                        <a:lnTo>
                          <a:pt x="2043" y="709"/>
                        </a:lnTo>
                        <a:lnTo>
                          <a:pt x="2048" y="720"/>
                        </a:lnTo>
                        <a:lnTo>
                          <a:pt x="2051" y="733"/>
                        </a:lnTo>
                        <a:lnTo>
                          <a:pt x="2055" y="746"/>
                        </a:lnTo>
                        <a:lnTo>
                          <a:pt x="2058" y="757"/>
                        </a:lnTo>
                        <a:lnTo>
                          <a:pt x="2062" y="770"/>
                        </a:lnTo>
                        <a:lnTo>
                          <a:pt x="2065" y="782"/>
                        </a:lnTo>
                        <a:lnTo>
                          <a:pt x="2069" y="795"/>
                        </a:lnTo>
                        <a:lnTo>
                          <a:pt x="2072" y="807"/>
                        </a:lnTo>
                        <a:lnTo>
                          <a:pt x="2075" y="820"/>
                        </a:lnTo>
                        <a:lnTo>
                          <a:pt x="2077" y="833"/>
                        </a:lnTo>
                        <a:lnTo>
                          <a:pt x="2080" y="845"/>
                        </a:lnTo>
                        <a:lnTo>
                          <a:pt x="2082" y="858"/>
                        </a:lnTo>
                        <a:lnTo>
                          <a:pt x="2084" y="870"/>
                        </a:lnTo>
                        <a:lnTo>
                          <a:pt x="2086" y="883"/>
                        </a:lnTo>
                        <a:lnTo>
                          <a:pt x="2088" y="896"/>
                        </a:lnTo>
                        <a:lnTo>
                          <a:pt x="2091" y="908"/>
                        </a:lnTo>
                        <a:lnTo>
                          <a:pt x="2092" y="922"/>
                        </a:lnTo>
                        <a:lnTo>
                          <a:pt x="2094" y="935"/>
                        </a:lnTo>
                        <a:lnTo>
                          <a:pt x="2095" y="947"/>
                        </a:lnTo>
                        <a:lnTo>
                          <a:pt x="2096" y="960"/>
                        </a:lnTo>
                        <a:lnTo>
                          <a:pt x="2097" y="972"/>
                        </a:lnTo>
                        <a:lnTo>
                          <a:pt x="2098" y="986"/>
                        </a:lnTo>
                        <a:lnTo>
                          <a:pt x="2099" y="999"/>
                        </a:lnTo>
                        <a:lnTo>
                          <a:pt x="2099" y="1011"/>
                        </a:lnTo>
                        <a:lnTo>
                          <a:pt x="2100" y="1024"/>
                        </a:lnTo>
                        <a:lnTo>
                          <a:pt x="2100" y="105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109" name="Freeform 6"/>
                  <p:cNvSpPr>
                    <a:spLocks/>
                  </p:cNvSpPr>
                  <p:nvPr/>
                </p:nvSpPr>
                <p:spPr bwMode="auto">
                  <a:xfrm>
                    <a:off x="2886" y="3851"/>
                    <a:ext cx="138" cy="138"/>
                  </a:xfrm>
                  <a:custGeom>
                    <a:avLst/>
                    <a:gdLst>
                      <a:gd name="T0" fmla="*/ 1378 w 1381"/>
                      <a:gd name="T1" fmla="*/ 758 h 1381"/>
                      <a:gd name="T2" fmla="*/ 1366 w 1381"/>
                      <a:gd name="T3" fmla="*/ 834 h 1381"/>
                      <a:gd name="T4" fmla="*/ 1346 w 1381"/>
                      <a:gd name="T5" fmla="*/ 907 h 1381"/>
                      <a:gd name="T6" fmla="*/ 1318 w 1381"/>
                      <a:gd name="T7" fmla="*/ 978 h 1381"/>
                      <a:gd name="T8" fmla="*/ 1282 w 1381"/>
                      <a:gd name="T9" fmla="*/ 1046 h 1381"/>
                      <a:gd name="T10" fmla="*/ 1240 w 1381"/>
                      <a:gd name="T11" fmla="*/ 1109 h 1381"/>
                      <a:gd name="T12" fmla="*/ 1191 w 1381"/>
                      <a:gd name="T13" fmla="*/ 1167 h 1381"/>
                      <a:gd name="T14" fmla="*/ 1135 w 1381"/>
                      <a:gd name="T15" fmla="*/ 1219 h 1381"/>
                      <a:gd name="T16" fmla="*/ 1074 w 1381"/>
                      <a:gd name="T17" fmla="*/ 1264 h 1381"/>
                      <a:gd name="T18" fmla="*/ 1008 w 1381"/>
                      <a:gd name="T19" fmla="*/ 1303 h 1381"/>
                      <a:gd name="T20" fmla="*/ 939 w 1381"/>
                      <a:gd name="T21" fmla="*/ 1335 h 1381"/>
                      <a:gd name="T22" fmla="*/ 866 w 1381"/>
                      <a:gd name="T23" fmla="*/ 1358 h 1381"/>
                      <a:gd name="T24" fmla="*/ 792 w 1381"/>
                      <a:gd name="T25" fmla="*/ 1374 h 1381"/>
                      <a:gd name="T26" fmla="*/ 716 w 1381"/>
                      <a:gd name="T27" fmla="*/ 1381 h 1381"/>
                      <a:gd name="T28" fmla="*/ 640 w 1381"/>
                      <a:gd name="T29" fmla="*/ 1379 h 1381"/>
                      <a:gd name="T30" fmla="*/ 564 w 1381"/>
                      <a:gd name="T31" fmla="*/ 1369 h 1381"/>
                      <a:gd name="T32" fmla="*/ 490 w 1381"/>
                      <a:gd name="T33" fmla="*/ 1351 h 1381"/>
                      <a:gd name="T34" fmla="*/ 418 w 1381"/>
                      <a:gd name="T35" fmla="*/ 1325 h 1381"/>
                      <a:gd name="T36" fmla="*/ 350 w 1381"/>
                      <a:gd name="T37" fmla="*/ 1292 h 1381"/>
                      <a:gd name="T38" fmla="*/ 286 w 1381"/>
                      <a:gd name="T39" fmla="*/ 1250 h 1381"/>
                      <a:gd name="T40" fmla="*/ 227 w 1381"/>
                      <a:gd name="T41" fmla="*/ 1202 h 1381"/>
                      <a:gd name="T42" fmla="*/ 173 w 1381"/>
                      <a:gd name="T43" fmla="*/ 1148 h 1381"/>
                      <a:gd name="T44" fmla="*/ 126 w 1381"/>
                      <a:gd name="T45" fmla="*/ 1088 h 1381"/>
                      <a:gd name="T46" fmla="*/ 85 w 1381"/>
                      <a:gd name="T47" fmla="*/ 1024 h 1381"/>
                      <a:gd name="T48" fmla="*/ 53 w 1381"/>
                      <a:gd name="T49" fmla="*/ 955 h 1381"/>
                      <a:gd name="T50" fmla="*/ 27 w 1381"/>
                      <a:gd name="T51" fmla="*/ 883 h 1381"/>
                      <a:gd name="T52" fmla="*/ 11 w 1381"/>
                      <a:gd name="T53" fmla="*/ 809 h 1381"/>
                      <a:gd name="T54" fmla="*/ 1 w 1381"/>
                      <a:gd name="T55" fmla="*/ 733 h 1381"/>
                      <a:gd name="T56" fmla="*/ 1 w 1381"/>
                      <a:gd name="T57" fmla="*/ 656 h 1381"/>
                      <a:gd name="T58" fmla="*/ 9 w 1381"/>
                      <a:gd name="T59" fmla="*/ 581 h 1381"/>
                      <a:gd name="T60" fmla="*/ 25 w 1381"/>
                      <a:gd name="T61" fmla="*/ 506 h 1381"/>
                      <a:gd name="T62" fmla="*/ 49 w 1381"/>
                      <a:gd name="T63" fmla="*/ 434 h 1381"/>
                      <a:gd name="T64" fmla="*/ 82 w 1381"/>
                      <a:gd name="T65" fmla="*/ 366 h 1381"/>
                      <a:gd name="T66" fmla="*/ 121 w 1381"/>
                      <a:gd name="T67" fmla="*/ 300 h 1381"/>
                      <a:gd name="T68" fmla="*/ 168 w 1381"/>
                      <a:gd name="T69" fmla="*/ 240 h 1381"/>
                      <a:gd name="T70" fmla="*/ 221 w 1381"/>
                      <a:gd name="T71" fmla="*/ 185 h 1381"/>
                      <a:gd name="T72" fmla="*/ 279 w 1381"/>
                      <a:gd name="T73" fmla="*/ 136 h 1381"/>
                      <a:gd name="T74" fmla="*/ 342 w 1381"/>
                      <a:gd name="T75" fmla="*/ 94 h 1381"/>
                      <a:gd name="T76" fmla="*/ 411 w 1381"/>
                      <a:gd name="T77" fmla="*/ 59 h 1381"/>
                      <a:gd name="T78" fmla="*/ 482 w 1381"/>
                      <a:gd name="T79" fmla="*/ 33 h 1381"/>
                      <a:gd name="T80" fmla="*/ 556 w 1381"/>
                      <a:gd name="T81" fmla="*/ 14 h 1381"/>
                      <a:gd name="T82" fmla="*/ 631 w 1381"/>
                      <a:gd name="T83" fmla="*/ 2 h 1381"/>
                      <a:gd name="T84" fmla="*/ 708 w 1381"/>
                      <a:gd name="T85" fmla="*/ 0 h 1381"/>
                      <a:gd name="T86" fmla="*/ 783 w 1381"/>
                      <a:gd name="T87" fmla="*/ 6 h 1381"/>
                      <a:gd name="T88" fmla="*/ 858 w 1381"/>
                      <a:gd name="T89" fmla="*/ 21 h 1381"/>
                      <a:gd name="T90" fmla="*/ 931 w 1381"/>
                      <a:gd name="T91" fmla="*/ 43 h 1381"/>
                      <a:gd name="T92" fmla="*/ 1001 w 1381"/>
                      <a:gd name="T93" fmla="*/ 74 h 1381"/>
                      <a:gd name="T94" fmla="*/ 1067 w 1381"/>
                      <a:gd name="T95" fmla="*/ 111 h 1381"/>
                      <a:gd name="T96" fmla="*/ 1129 w 1381"/>
                      <a:gd name="T97" fmla="*/ 157 h 1381"/>
                      <a:gd name="T98" fmla="*/ 1185 w 1381"/>
                      <a:gd name="T99" fmla="*/ 208 h 1381"/>
                      <a:gd name="T100" fmla="*/ 1235 w 1381"/>
                      <a:gd name="T101" fmla="*/ 266 h 1381"/>
                      <a:gd name="T102" fmla="*/ 1278 w 1381"/>
                      <a:gd name="T103" fmla="*/ 329 h 1381"/>
                      <a:gd name="T104" fmla="*/ 1315 w 1381"/>
                      <a:gd name="T105" fmla="*/ 395 h 1381"/>
                      <a:gd name="T106" fmla="*/ 1343 w 1381"/>
                      <a:gd name="T107" fmla="*/ 466 h 1381"/>
                      <a:gd name="T108" fmla="*/ 1364 w 1381"/>
                      <a:gd name="T109" fmla="*/ 539 h 1381"/>
                      <a:gd name="T110" fmla="*/ 1377 w 1381"/>
                      <a:gd name="T111" fmla="*/ 614 h 13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</a:cxnLst>
                    <a:rect l="0" t="0" r="r" b="b"/>
                    <a:pathLst>
                      <a:path w="1381" h="1381">
                        <a:moveTo>
                          <a:pt x="1381" y="691"/>
                        </a:moveTo>
                        <a:lnTo>
                          <a:pt x="1381" y="699"/>
                        </a:lnTo>
                        <a:lnTo>
                          <a:pt x="1381" y="708"/>
                        </a:lnTo>
                        <a:lnTo>
                          <a:pt x="1381" y="716"/>
                        </a:lnTo>
                        <a:lnTo>
                          <a:pt x="1380" y="725"/>
                        </a:lnTo>
                        <a:lnTo>
                          <a:pt x="1380" y="733"/>
                        </a:lnTo>
                        <a:lnTo>
                          <a:pt x="1379" y="741"/>
                        </a:lnTo>
                        <a:lnTo>
                          <a:pt x="1379" y="750"/>
                        </a:lnTo>
                        <a:lnTo>
                          <a:pt x="1378" y="758"/>
                        </a:lnTo>
                        <a:lnTo>
                          <a:pt x="1377" y="767"/>
                        </a:lnTo>
                        <a:lnTo>
                          <a:pt x="1376" y="775"/>
                        </a:lnTo>
                        <a:lnTo>
                          <a:pt x="1375" y="783"/>
                        </a:lnTo>
                        <a:lnTo>
                          <a:pt x="1374" y="792"/>
                        </a:lnTo>
                        <a:lnTo>
                          <a:pt x="1372" y="800"/>
                        </a:lnTo>
                        <a:lnTo>
                          <a:pt x="1370" y="809"/>
                        </a:lnTo>
                        <a:lnTo>
                          <a:pt x="1369" y="817"/>
                        </a:lnTo>
                        <a:lnTo>
                          <a:pt x="1367" y="825"/>
                        </a:lnTo>
                        <a:lnTo>
                          <a:pt x="1366" y="834"/>
                        </a:lnTo>
                        <a:lnTo>
                          <a:pt x="1364" y="842"/>
                        </a:lnTo>
                        <a:lnTo>
                          <a:pt x="1362" y="850"/>
                        </a:lnTo>
                        <a:lnTo>
                          <a:pt x="1360" y="858"/>
                        </a:lnTo>
                        <a:lnTo>
                          <a:pt x="1358" y="866"/>
                        </a:lnTo>
                        <a:lnTo>
                          <a:pt x="1356" y="875"/>
                        </a:lnTo>
                        <a:lnTo>
                          <a:pt x="1354" y="883"/>
                        </a:lnTo>
                        <a:lnTo>
                          <a:pt x="1351" y="891"/>
                        </a:lnTo>
                        <a:lnTo>
                          <a:pt x="1348" y="899"/>
                        </a:lnTo>
                        <a:lnTo>
                          <a:pt x="1346" y="907"/>
                        </a:lnTo>
                        <a:lnTo>
                          <a:pt x="1343" y="915"/>
                        </a:lnTo>
                        <a:lnTo>
                          <a:pt x="1341" y="923"/>
                        </a:lnTo>
                        <a:lnTo>
                          <a:pt x="1338" y="931"/>
                        </a:lnTo>
                        <a:lnTo>
                          <a:pt x="1335" y="939"/>
                        </a:lnTo>
                        <a:lnTo>
                          <a:pt x="1332" y="947"/>
                        </a:lnTo>
                        <a:lnTo>
                          <a:pt x="1328" y="955"/>
                        </a:lnTo>
                        <a:lnTo>
                          <a:pt x="1325" y="963"/>
                        </a:lnTo>
                        <a:lnTo>
                          <a:pt x="1322" y="970"/>
                        </a:lnTo>
                        <a:lnTo>
                          <a:pt x="1318" y="978"/>
                        </a:lnTo>
                        <a:lnTo>
                          <a:pt x="1315" y="986"/>
                        </a:lnTo>
                        <a:lnTo>
                          <a:pt x="1311" y="993"/>
                        </a:lnTo>
                        <a:lnTo>
                          <a:pt x="1307" y="1001"/>
                        </a:lnTo>
                        <a:lnTo>
                          <a:pt x="1303" y="1008"/>
                        </a:lnTo>
                        <a:lnTo>
                          <a:pt x="1299" y="1015"/>
                        </a:lnTo>
                        <a:lnTo>
                          <a:pt x="1296" y="1024"/>
                        </a:lnTo>
                        <a:lnTo>
                          <a:pt x="1292" y="1031"/>
                        </a:lnTo>
                        <a:lnTo>
                          <a:pt x="1287" y="1039"/>
                        </a:lnTo>
                        <a:lnTo>
                          <a:pt x="1282" y="1046"/>
                        </a:lnTo>
                        <a:lnTo>
                          <a:pt x="1278" y="1052"/>
                        </a:lnTo>
                        <a:lnTo>
                          <a:pt x="1274" y="1060"/>
                        </a:lnTo>
                        <a:lnTo>
                          <a:pt x="1270" y="1067"/>
                        </a:lnTo>
                        <a:lnTo>
                          <a:pt x="1264" y="1074"/>
                        </a:lnTo>
                        <a:lnTo>
                          <a:pt x="1260" y="1081"/>
                        </a:lnTo>
                        <a:lnTo>
                          <a:pt x="1255" y="1088"/>
                        </a:lnTo>
                        <a:lnTo>
                          <a:pt x="1250" y="1095"/>
                        </a:lnTo>
                        <a:lnTo>
                          <a:pt x="1245" y="1102"/>
                        </a:lnTo>
                        <a:lnTo>
                          <a:pt x="1240" y="1109"/>
                        </a:lnTo>
                        <a:lnTo>
                          <a:pt x="1235" y="1115"/>
                        </a:lnTo>
                        <a:lnTo>
                          <a:pt x="1230" y="1122"/>
                        </a:lnTo>
                        <a:lnTo>
                          <a:pt x="1224" y="1129"/>
                        </a:lnTo>
                        <a:lnTo>
                          <a:pt x="1219" y="1135"/>
                        </a:lnTo>
                        <a:lnTo>
                          <a:pt x="1213" y="1141"/>
                        </a:lnTo>
                        <a:lnTo>
                          <a:pt x="1208" y="1148"/>
                        </a:lnTo>
                        <a:lnTo>
                          <a:pt x="1202" y="1154"/>
                        </a:lnTo>
                        <a:lnTo>
                          <a:pt x="1196" y="1160"/>
                        </a:lnTo>
                        <a:lnTo>
                          <a:pt x="1191" y="1167"/>
                        </a:lnTo>
                        <a:lnTo>
                          <a:pt x="1185" y="1173"/>
                        </a:lnTo>
                        <a:lnTo>
                          <a:pt x="1178" y="1178"/>
                        </a:lnTo>
                        <a:lnTo>
                          <a:pt x="1173" y="1185"/>
                        </a:lnTo>
                        <a:lnTo>
                          <a:pt x="1167" y="1191"/>
                        </a:lnTo>
                        <a:lnTo>
                          <a:pt x="1160" y="1196"/>
                        </a:lnTo>
                        <a:lnTo>
                          <a:pt x="1154" y="1202"/>
                        </a:lnTo>
                        <a:lnTo>
                          <a:pt x="1148" y="1208"/>
                        </a:lnTo>
                        <a:lnTo>
                          <a:pt x="1141" y="1213"/>
                        </a:lnTo>
                        <a:lnTo>
                          <a:pt x="1135" y="1219"/>
                        </a:lnTo>
                        <a:lnTo>
                          <a:pt x="1129" y="1224"/>
                        </a:lnTo>
                        <a:lnTo>
                          <a:pt x="1122" y="1230"/>
                        </a:lnTo>
                        <a:lnTo>
                          <a:pt x="1115" y="1235"/>
                        </a:lnTo>
                        <a:lnTo>
                          <a:pt x="1109" y="1240"/>
                        </a:lnTo>
                        <a:lnTo>
                          <a:pt x="1102" y="1245"/>
                        </a:lnTo>
                        <a:lnTo>
                          <a:pt x="1095" y="1250"/>
                        </a:lnTo>
                        <a:lnTo>
                          <a:pt x="1088" y="1255"/>
                        </a:lnTo>
                        <a:lnTo>
                          <a:pt x="1081" y="1260"/>
                        </a:lnTo>
                        <a:lnTo>
                          <a:pt x="1074" y="1264"/>
                        </a:lnTo>
                        <a:lnTo>
                          <a:pt x="1067" y="1270"/>
                        </a:lnTo>
                        <a:lnTo>
                          <a:pt x="1060" y="1274"/>
                        </a:lnTo>
                        <a:lnTo>
                          <a:pt x="1052" y="1278"/>
                        </a:lnTo>
                        <a:lnTo>
                          <a:pt x="1046" y="1282"/>
                        </a:lnTo>
                        <a:lnTo>
                          <a:pt x="1039" y="1287"/>
                        </a:lnTo>
                        <a:lnTo>
                          <a:pt x="1031" y="1292"/>
                        </a:lnTo>
                        <a:lnTo>
                          <a:pt x="1024" y="1296"/>
                        </a:lnTo>
                        <a:lnTo>
                          <a:pt x="1015" y="1299"/>
                        </a:lnTo>
                        <a:lnTo>
                          <a:pt x="1008" y="1303"/>
                        </a:lnTo>
                        <a:lnTo>
                          <a:pt x="1001" y="1307"/>
                        </a:lnTo>
                        <a:lnTo>
                          <a:pt x="993" y="1311"/>
                        </a:lnTo>
                        <a:lnTo>
                          <a:pt x="986" y="1315"/>
                        </a:lnTo>
                        <a:lnTo>
                          <a:pt x="978" y="1318"/>
                        </a:lnTo>
                        <a:lnTo>
                          <a:pt x="970" y="1322"/>
                        </a:lnTo>
                        <a:lnTo>
                          <a:pt x="963" y="1325"/>
                        </a:lnTo>
                        <a:lnTo>
                          <a:pt x="955" y="1328"/>
                        </a:lnTo>
                        <a:lnTo>
                          <a:pt x="947" y="1332"/>
                        </a:lnTo>
                        <a:lnTo>
                          <a:pt x="939" y="1335"/>
                        </a:lnTo>
                        <a:lnTo>
                          <a:pt x="931" y="1338"/>
                        </a:lnTo>
                        <a:lnTo>
                          <a:pt x="923" y="1341"/>
                        </a:lnTo>
                        <a:lnTo>
                          <a:pt x="915" y="1343"/>
                        </a:lnTo>
                        <a:lnTo>
                          <a:pt x="907" y="1346"/>
                        </a:lnTo>
                        <a:lnTo>
                          <a:pt x="899" y="1348"/>
                        </a:lnTo>
                        <a:lnTo>
                          <a:pt x="891" y="1351"/>
                        </a:lnTo>
                        <a:lnTo>
                          <a:pt x="883" y="1354"/>
                        </a:lnTo>
                        <a:lnTo>
                          <a:pt x="875" y="1356"/>
                        </a:lnTo>
                        <a:lnTo>
                          <a:pt x="866" y="1358"/>
                        </a:lnTo>
                        <a:lnTo>
                          <a:pt x="858" y="1360"/>
                        </a:lnTo>
                        <a:lnTo>
                          <a:pt x="850" y="1362"/>
                        </a:lnTo>
                        <a:lnTo>
                          <a:pt x="842" y="1364"/>
                        </a:lnTo>
                        <a:lnTo>
                          <a:pt x="834" y="1366"/>
                        </a:lnTo>
                        <a:lnTo>
                          <a:pt x="825" y="1367"/>
                        </a:lnTo>
                        <a:lnTo>
                          <a:pt x="817" y="1369"/>
                        </a:lnTo>
                        <a:lnTo>
                          <a:pt x="809" y="1370"/>
                        </a:lnTo>
                        <a:lnTo>
                          <a:pt x="800" y="1372"/>
                        </a:lnTo>
                        <a:lnTo>
                          <a:pt x="792" y="1374"/>
                        </a:lnTo>
                        <a:lnTo>
                          <a:pt x="783" y="1375"/>
                        </a:lnTo>
                        <a:lnTo>
                          <a:pt x="775" y="1376"/>
                        </a:lnTo>
                        <a:lnTo>
                          <a:pt x="767" y="1377"/>
                        </a:lnTo>
                        <a:lnTo>
                          <a:pt x="758" y="1378"/>
                        </a:lnTo>
                        <a:lnTo>
                          <a:pt x="750" y="1379"/>
                        </a:lnTo>
                        <a:lnTo>
                          <a:pt x="741" y="1379"/>
                        </a:lnTo>
                        <a:lnTo>
                          <a:pt x="733" y="1380"/>
                        </a:lnTo>
                        <a:lnTo>
                          <a:pt x="725" y="1380"/>
                        </a:lnTo>
                        <a:lnTo>
                          <a:pt x="716" y="1381"/>
                        </a:lnTo>
                        <a:lnTo>
                          <a:pt x="708" y="1381"/>
                        </a:lnTo>
                        <a:lnTo>
                          <a:pt x="699" y="1381"/>
                        </a:lnTo>
                        <a:lnTo>
                          <a:pt x="690" y="1381"/>
                        </a:lnTo>
                        <a:lnTo>
                          <a:pt x="682" y="1381"/>
                        </a:lnTo>
                        <a:lnTo>
                          <a:pt x="673" y="1381"/>
                        </a:lnTo>
                        <a:lnTo>
                          <a:pt x="665" y="1381"/>
                        </a:lnTo>
                        <a:lnTo>
                          <a:pt x="656" y="1380"/>
                        </a:lnTo>
                        <a:lnTo>
                          <a:pt x="648" y="1380"/>
                        </a:lnTo>
                        <a:lnTo>
                          <a:pt x="640" y="1379"/>
                        </a:lnTo>
                        <a:lnTo>
                          <a:pt x="631" y="1379"/>
                        </a:lnTo>
                        <a:lnTo>
                          <a:pt x="623" y="1378"/>
                        </a:lnTo>
                        <a:lnTo>
                          <a:pt x="614" y="1377"/>
                        </a:lnTo>
                        <a:lnTo>
                          <a:pt x="606" y="1376"/>
                        </a:lnTo>
                        <a:lnTo>
                          <a:pt x="598" y="1375"/>
                        </a:lnTo>
                        <a:lnTo>
                          <a:pt x="589" y="1374"/>
                        </a:lnTo>
                        <a:lnTo>
                          <a:pt x="581" y="1372"/>
                        </a:lnTo>
                        <a:lnTo>
                          <a:pt x="572" y="1370"/>
                        </a:lnTo>
                        <a:lnTo>
                          <a:pt x="564" y="1369"/>
                        </a:lnTo>
                        <a:lnTo>
                          <a:pt x="556" y="1367"/>
                        </a:lnTo>
                        <a:lnTo>
                          <a:pt x="547" y="1366"/>
                        </a:lnTo>
                        <a:lnTo>
                          <a:pt x="539" y="1364"/>
                        </a:lnTo>
                        <a:lnTo>
                          <a:pt x="531" y="1362"/>
                        </a:lnTo>
                        <a:lnTo>
                          <a:pt x="523" y="1360"/>
                        </a:lnTo>
                        <a:lnTo>
                          <a:pt x="515" y="1358"/>
                        </a:lnTo>
                        <a:lnTo>
                          <a:pt x="506" y="1356"/>
                        </a:lnTo>
                        <a:lnTo>
                          <a:pt x="498" y="1354"/>
                        </a:lnTo>
                        <a:lnTo>
                          <a:pt x="490" y="1351"/>
                        </a:lnTo>
                        <a:lnTo>
                          <a:pt x="482" y="1348"/>
                        </a:lnTo>
                        <a:lnTo>
                          <a:pt x="474" y="1346"/>
                        </a:lnTo>
                        <a:lnTo>
                          <a:pt x="466" y="1343"/>
                        </a:lnTo>
                        <a:lnTo>
                          <a:pt x="458" y="1341"/>
                        </a:lnTo>
                        <a:lnTo>
                          <a:pt x="450" y="1338"/>
                        </a:lnTo>
                        <a:lnTo>
                          <a:pt x="442" y="1335"/>
                        </a:lnTo>
                        <a:lnTo>
                          <a:pt x="434" y="1332"/>
                        </a:lnTo>
                        <a:lnTo>
                          <a:pt x="426" y="1328"/>
                        </a:lnTo>
                        <a:lnTo>
                          <a:pt x="418" y="1325"/>
                        </a:lnTo>
                        <a:lnTo>
                          <a:pt x="411" y="1322"/>
                        </a:lnTo>
                        <a:lnTo>
                          <a:pt x="403" y="1318"/>
                        </a:lnTo>
                        <a:lnTo>
                          <a:pt x="395" y="1315"/>
                        </a:lnTo>
                        <a:lnTo>
                          <a:pt x="388" y="1311"/>
                        </a:lnTo>
                        <a:lnTo>
                          <a:pt x="380" y="1307"/>
                        </a:lnTo>
                        <a:lnTo>
                          <a:pt x="373" y="1303"/>
                        </a:lnTo>
                        <a:lnTo>
                          <a:pt x="366" y="1299"/>
                        </a:lnTo>
                        <a:lnTo>
                          <a:pt x="357" y="1296"/>
                        </a:lnTo>
                        <a:lnTo>
                          <a:pt x="350" y="1292"/>
                        </a:lnTo>
                        <a:lnTo>
                          <a:pt x="342" y="1287"/>
                        </a:lnTo>
                        <a:lnTo>
                          <a:pt x="335" y="1282"/>
                        </a:lnTo>
                        <a:lnTo>
                          <a:pt x="329" y="1278"/>
                        </a:lnTo>
                        <a:lnTo>
                          <a:pt x="321" y="1274"/>
                        </a:lnTo>
                        <a:lnTo>
                          <a:pt x="314" y="1270"/>
                        </a:lnTo>
                        <a:lnTo>
                          <a:pt x="307" y="1264"/>
                        </a:lnTo>
                        <a:lnTo>
                          <a:pt x="300" y="1260"/>
                        </a:lnTo>
                        <a:lnTo>
                          <a:pt x="293" y="1255"/>
                        </a:lnTo>
                        <a:lnTo>
                          <a:pt x="286" y="1250"/>
                        </a:lnTo>
                        <a:lnTo>
                          <a:pt x="279" y="1245"/>
                        </a:lnTo>
                        <a:lnTo>
                          <a:pt x="272" y="1240"/>
                        </a:lnTo>
                        <a:lnTo>
                          <a:pt x="266" y="1235"/>
                        </a:lnTo>
                        <a:lnTo>
                          <a:pt x="259" y="1230"/>
                        </a:lnTo>
                        <a:lnTo>
                          <a:pt x="252" y="1224"/>
                        </a:lnTo>
                        <a:lnTo>
                          <a:pt x="246" y="1219"/>
                        </a:lnTo>
                        <a:lnTo>
                          <a:pt x="240" y="1213"/>
                        </a:lnTo>
                        <a:lnTo>
                          <a:pt x="233" y="1208"/>
                        </a:lnTo>
                        <a:lnTo>
                          <a:pt x="227" y="1202"/>
                        </a:lnTo>
                        <a:lnTo>
                          <a:pt x="221" y="1196"/>
                        </a:lnTo>
                        <a:lnTo>
                          <a:pt x="214" y="1191"/>
                        </a:lnTo>
                        <a:lnTo>
                          <a:pt x="208" y="1185"/>
                        </a:lnTo>
                        <a:lnTo>
                          <a:pt x="203" y="1178"/>
                        </a:lnTo>
                        <a:lnTo>
                          <a:pt x="196" y="1173"/>
                        </a:lnTo>
                        <a:lnTo>
                          <a:pt x="190" y="1167"/>
                        </a:lnTo>
                        <a:lnTo>
                          <a:pt x="185" y="1160"/>
                        </a:lnTo>
                        <a:lnTo>
                          <a:pt x="179" y="1154"/>
                        </a:lnTo>
                        <a:lnTo>
                          <a:pt x="173" y="1148"/>
                        </a:lnTo>
                        <a:lnTo>
                          <a:pt x="168" y="1141"/>
                        </a:lnTo>
                        <a:lnTo>
                          <a:pt x="162" y="1135"/>
                        </a:lnTo>
                        <a:lnTo>
                          <a:pt x="157" y="1129"/>
                        </a:lnTo>
                        <a:lnTo>
                          <a:pt x="151" y="1122"/>
                        </a:lnTo>
                        <a:lnTo>
                          <a:pt x="146" y="1115"/>
                        </a:lnTo>
                        <a:lnTo>
                          <a:pt x="141" y="1109"/>
                        </a:lnTo>
                        <a:lnTo>
                          <a:pt x="136" y="1102"/>
                        </a:lnTo>
                        <a:lnTo>
                          <a:pt x="131" y="1095"/>
                        </a:lnTo>
                        <a:lnTo>
                          <a:pt x="126" y="1088"/>
                        </a:lnTo>
                        <a:lnTo>
                          <a:pt x="121" y="1081"/>
                        </a:lnTo>
                        <a:lnTo>
                          <a:pt x="117" y="1074"/>
                        </a:lnTo>
                        <a:lnTo>
                          <a:pt x="111" y="1067"/>
                        </a:lnTo>
                        <a:lnTo>
                          <a:pt x="107" y="1060"/>
                        </a:lnTo>
                        <a:lnTo>
                          <a:pt x="103" y="1052"/>
                        </a:lnTo>
                        <a:lnTo>
                          <a:pt x="99" y="1046"/>
                        </a:lnTo>
                        <a:lnTo>
                          <a:pt x="94" y="1039"/>
                        </a:lnTo>
                        <a:lnTo>
                          <a:pt x="89" y="1031"/>
                        </a:lnTo>
                        <a:lnTo>
                          <a:pt x="85" y="1024"/>
                        </a:lnTo>
                        <a:lnTo>
                          <a:pt x="82" y="1015"/>
                        </a:lnTo>
                        <a:lnTo>
                          <a:pt x="78" y="1008"/>
                        </a:lnTo>
                        <a:lnTo>
                          <a:pt x="74" y="1001"/>
                        </a:lnTo>
                        <a:lnTo>
                          <a:pt x="70" y="993"/>
                        </a:lnTo>
                        <a:lnTo>
                          <a:pt x="66" y="986"/>
                        </a:lnTo>
                        <a:lnTo>
                          <a:pt x="63" y="978"/>
                        </a:lnTo>
                        <a:lnTo>
                          <a:pt x="59" y="970"/>
                        </a:lnTo>
                        <a:lnTo>
                          <a:pt x="56" y="963"/>
                        </a:lnTo>
                        <a:lnTo>
                          <a:pt x="53" y="955"/>
                        </a:lnTo>
                        <a:lnTo>
                          <a:pt x="49" y="947"/>
                        </a:lnTo>
                        <a:lnTo>
                          <a:pt x="46" y="939"/>
                        </a:lnTo>
                        <a:lnTo>
                          <a:pt x="43" y="931"/>
                        </a:lnTo>
                        <a:lnTo>
                          <a:pt x="40" y="923"/>
                        </a:lnTo>
                        <a:lnTo>
                          <a:pt x="38" y="915"/>
                        </a:lnTo>
                        <a:lnTo>
                          <a:pt x="35" y="907"/>
                        </a:lnTo>
                        <a:lnTo>
                          <a:pt x="33" y="899"/>
                        </a:lnTo>
                        <a:lnTo>
                          <a:pt x="30" y="891"/>
                        </a:lnTo>
                        <a:lnTo>
                          <a:pt x="27" y="883"/>
                        </a:lnTo>
                        <a:lnTo>
                          <a:pt x="25" y="875"/>
                        </a:lnTo>
                        <a:lnTo>
                          <a:pt x="23" y="866"/>
                        </a:lnTo>
                        <a:lnTo>
                          <a:pt x="21" y="858"/>
                        </a:lnTo>
                        <a:lnTo>
                          <a:pt x="19" y="850"/>
                        </a:lnTo>
                        <a:lnTo>
                          <a:pt x="17" y="842"/>
                        </a:lnTo>
                        <a:lnTo>
                          <a:pt x="15" y="834"/>
                        </a:lnTo>
                        <a:lnTo>
                          <a:pt x="14" y="825"/>
                        </a:lnTo>
                        <a:lnTo>
                          <a:pt x="12" y="817"/>
                        </a:lnTo>
                        <a:lnTo>
                          <a:pt x="11" y="809"/>
                        </a:lnTo>
                        <a:lnTo>
                          <a:pt x="9" y="800"/>
                        </a:lnTo>
                        <a:lnTo>
                          <a:pt x="7" y="792"/>
                        </a:lnTo>
                        <a:lnTo>
                          <a:pt x="6" y="783"/>
                        </a:lnTo>
                        <a:lnTo>
                          <a:pt x="5" y="775"/>
                        </a:lnTo>
                        <a:lnTo>
                          <a:pt x="4" y="767"/>
                        </a:lnTo>
                        <a:lnTo>
                          <a:pt x="3" y="758"/>
                        </a:lnTo>
                        <a:lnTo>
                          <a:pt x="2" y="750"/>
                        </a:lnTo>
                        <a:lnTo>
                          <a:pt x="2" y="741"/>
                        </a:lnTo>
                        <a:lnTo>
                          <a:pt x="1" y="733"/>
                        </a:lnTo>
                        <a:lnTo>
                          <a:pt x="1" y="725"/>
                        </a:lnTo>
                        <a:lnTo>
                          <a:pt x="0" y="716"/>
                        </a:lnTo>
                        <a:lnTo>
                          <a:pt x="0" y="708"/>
                        </a:lnTo>
                        <a:lnTo>
                          <a:pt x="0" y="699"/>
                        </a:lnTo>
                        <a:lnTo>
                          <a:pt x="0" y="690"/>
                        </a:lnTo>
                        <a:lnTo>
                          <a:pt x="0" y="682"/>
                        </a:lnTo>
                        <a:lnTo>
                          <a:pt x="0" y="673"/>
                        </a:lnTo>
                        <a:lnTo>
                          <a:pt x="0" y="665"/>
                        </a:lnTo>
                        <a:lnTo>
                          <a:pt x="1" y="656"/>
                        </a:lnTo>
                        <a:lnTo>
                          <a:pt x="1" y="648"/>
                        </a:lnTo>
                        <a:lnTo>
                          <a:pt x="2" y="640"/>
                        </a:lnTo>
                        <a:lnTo>
                          <a:pt x="2" y="631"/>
                        </a:lnTo>
                        <a:lnTo>
                          <a:pt x="3" y="623"/>
                        </a:lnTo>
                        <a:lnTo>
                          <a:pt x="4" y="614"/>
                        </a:lnTo>
                        <a:lnTo>
                          <a:pt x="5" y="606"/>
                        </a:lnTo>
                        <a:lnTo>
                          <a:pt x="6" y="598"/>
                        </a:lnTo>
                        <a:lnTo>
                          <a:pt x="7" y="589"/>
                        </a:lnTo>
                        <a:lnTo>
                          <a:pt x="9" y="581"/>
                        </a:lnTo>
                        <a:lnTo>
                          <a:pt x="11" y="572"/>
                        </a:lnTo>
                        <a:lnTo>
                          <a:pt x="12" y="564"/>
                        </a:lnTo>
                        <a:lnTo>
                          <a:pt x="14" y="556"/>
                        </a:lnTo>
                        <a:lnTo>
                          <a:pt x="15" y="547"/>
                        </a:lnTo>
                        <a:lnTo>
                          <a:pt x="17" y="539"/>
                        </a:lnTo>
                        <a:lnTo>
                          <a:pt x="19" y="531"/>
                        </a:lnTo>
                        <a:lnTo>
                          <a:pt x="21" y="523"/>
                        </a:lnTo>
                        <a:lnTo>
                          <a:pt x="23" y="515"/>
                        </a:lnTo>
                        <a:lnTo>
                          <a:pt x="25" y="506"/>
                        </a:lnTo>
                        <a:lnTo>
                          <a:pt x="27" y="498"/>
                        </a:lnTo>
                        <a:lnTo>
                          <a:pt x="30" y="490"/>
                        </a:lnTo>
                        <a:lnTo>
                          <a:pt x="33" y="482"/>
                        </a:lnTo>
                        <a:lnTo>
                          <a:pt x="35" y="474"/>
                        </a:lnTo>
                        <a:lnTo>
                          <a:pt x="38" y="466"/>
                        </a:lnTo>
                        <a:lnTo>
                          <a:pt x="40" y="458"/>
                        </a:lnTo>
                        <a:lnTo>
                          <a:pt x="43" y="450"/>
                        </a:lnTo>
                        <a:lnTo>
                          <a:pt x="46" y="442"/>
                        </a:lnTo>
                        <a:lnTo>
                          <a:pt x="49" y="434"/>
                        </a:lnTo>
                        <a:lnTo>
                          <a:pt x="53" y="426"/>
                        </a:lnTo>
                        <a:lnTo>
                          <a:pt x="56" y="418"/>
                        </a:lnTo>
                        <a:lnTo>
                          <a:pt x="59" y="411"/>
                        </a:lnTo>
                        <a:lnTo>
                          <a:pt x="63" y="403"/>
                        </a:lnTo>
                        <a:lnTo>
                          <a:pt x="66" y="395"/>
                        </a:lnTo>
                        <a:lnTo>
                          <a:pt x="70" y="388"/>
                        </a:lnTo>
                        <a:lnTo>
                          <a:pt x="74" y="380"/>
                        </a:lnTo>
                        <a:lnTo>
                          <a:pt x="78" y="373"/>
                        </a:lnTo>
                        <a:lnTo>
                          <a:pt x="82" y="366"/>
                        </a:lnTo>
                        <a:lnTo>
                          <a:pt x="85" y="357"/>
                        </a:lnTo>
                        <a:lnTo>
                          <a:pt x="89" y="350"/>
                        </a:lnTo>
                        <a:lnTo>
                          <a:pt x="94" y="342"/>
                        </a:lnTo>
                        <a:lnTo>
                          <a:pt x="99" y="335"/>
                        </a:lnTo>
                        <a:lnTo>
                          <a:pt x="103" y="329"/>
                        </a:lnTo>
                        <a:lnTo>
                          <a:pt x="107" y="321"/>
                        </a:lnTo>
                        <a:lnTo>
                          <a:pt x="111" y="314"/>
                        </a:lnTo>
                        <a:lnTo>
                          <a:pt x="117" y="307"/>
                        </a:lnTo>
                        <a:lnTo>
                          <a:pt x="121" y="300"/>
                        </a:lnTo>
                        <a:lnTo>
                          <a:pt x="126" y="293"/>
                        </a:lnTo>
                        <a:lnTo>
                          <a:pt x="131" y="286"/>
                        </a:lnTo>
                        <a:lnTo>
                          <a:pt x="136" y="279"/>
                        </a:lnTo>
                        <a:lnTo>
                          <a:pt x="141" y="272"/>
                        </a:lnTo>
                        <a:lnTo>
                          <a:pt x="146" y="266"/>
                        </a:lnTo>
                        <a:lnTo>
                          <a:pt x="151" y="259"/>
                        </a:lnTo>
                        <a:lnTo>
                          <a:pt x="157" y="252"/>
                        </a:lnTo>
                        <a:lnTo>
                          <a:pt x="162" y="246"/>
                        </a:lnTo>
                        <a:lnTo>
                          <a:pt x="168" y="240"/>
                        </a:lnTo>
                        <a:lnTo>
                          <a:pt x="173" y="233"/>
                        </a:lnTo>
                        <a:lnTo>
                          <a:pt x="179" y="227"/>
                        </a:lnTo>
                        <a:lnTo>
                          <a:pt x="185" y="221"/>
                        </a:lnTo>
                        <a:lnTo>
                          <a:pt x="190" y="214"/>
                        </a:lnTo>
                        <a:lnTo>
                          <a:pt x="196" y="208"/>
                        </a:lnTo>
                        <a:lnTo>
                          <a:pt x="203" y="203"/>
                        </a:lnTo>
                        <a:lnTo>
                          <a:pt x="208" y="196"/>
                        </a:lnTo>
                        <a:lnTo>
                          <a:pt x="214" y="190"/>
                        </a:lnTo>
                        <a:lnTo>
                          <a:pt x="221" y="185"/>
                        </a:lnTo>
                        <a:lnTo>
                          <a:pt x="227" y="179"/>
                        </a:lnTo>
                        <a:lnTo>
                          <a:pt x="233" y="173"/>
                        </a:lnTo>
                        <a:lnTo>
                          <a:pt x="240" y="168"/>
                        </a:lnTo>
                        <a:lnTo>
                          <a:pt x="246" y="162"/>
                        </a:lnTo>
                        <a:lnTo>
                          <a:pt x="252" y="157"/>
                        </a:lnTo>
                        <a:lnTo>
                          <a:pt x="259" y="151"/>
                        </a:lnTo>
                        <a:lnTo>
                          <a:pt x="266" y="146"/>
                        </a:lnTo>
                        <a:lnTo>
                          <a:pt x="272" y="141"/>
                        </a:lnTo>
                        <a:lnTo>
                          <a:pt x="279" y="136"/>
                        </a:lnTo>
                        <a:lnTo>
                          <a:pt x="286" y="131"/>
                        </a:lnTo>
                        <a:lnTo>
                          <a:pt x="293" y="126"/>
                        </a:lnTo>
                        <a:lnTo>
                          <a:pt x="300" y="121"/>
                        </a:lnTo>
                        <a:lnTo>
                          <a:pt x="307" y="117"/>
                        </a:lnTo>
                        <a:lnTo>
                          <a:pt x="314" y="111"/>
                        </a:lnTo>
                        <a:lnTo>
                          <a:pt x="321" y="107"/>
                        </a:lnTo>
                        <a:lnTo>
                          <a:pt x="329" y="103"/>
                        </a:lnTo>
                        <a:lnTo>
                          <a:pt x="335" y="99"/>
                        </a:lnTo>
                        <a:lnTo>
                          <a:pt x="342" y="94"/>
                        </a:lnTo>
                        <a:lnTo>
                          <a:pt x="350" y="89"/>
                        </a:lnTo>
                        <a:lnTo>
                          <a:pt x="357" y="85"/>
                        </a:lnTo>
                        <a:lnTo>
                          <a:pt x="366" y="82"/>
                        </a:lnTo>
                        <a:lnTo>
                          <a:pt x="373" y="78"/>
                        </a:lnTo>
                        <a:lnTo>
                          <a:pt x="380" y="74"/>
                        </a:lnTo>
                        <a:lnTo>
                          <a:pt x="388" y="70"/>
                        </a:lnTo>
                        <a:lnTo>
                          <a:pt x="395" y="66"/>
                        </a:lnTo>
                        <a:lnTo>
                          <a:pt x="403" y="63"/>
                        </a:lnTo>
                        <a:lnTo>
                          <a:pt x="411" y="59"/>
                        </a:lnTo>
                        <a:lnTo>
                          <a:pt x="418" y="56"/>
                        </a:lnTo>
                        <a:lnTo>
                          <a:pt x="426" y="53"/>
                        </a:lnTo>
                        <a:lnTo>
                          <a:pt x="434" y="49"/>
                        </a:lnTo>
                        <a:lnTo>
                          <a:pt x="442" y="46"/>
                        </a:lnTo>
                        <a:lnTo>
                          <a:pt x="450" y="43"/>
                        </a:lnTo>
                        <a:lnTo>
                          <a:pt x="458" y="40"/>
                        </a:lnTo>
                        <a:lnTo>
                          <a:pt x="466" y="38"/>
                        </a:lnTo>
                        <a:lnTo>
                          <a:pt x="474" y="35"/>
                        </a:lnTo>
                        <a:lnTo>
                          <a:pt x="482" y="33"/>
                        </a:lnTo>
                        <a:lnTo>
                          <a:pt x="490" y="30"/>
                        </a:lnTo>
                        <a:lnTo>
                          <a:pt x="498" y="27"/>
                        </a:lnTo>
                        <a:lnTo>
                          <a:pt x="506" y="25"/>
                        </a:lnTo>
                        <a:lnTo>
                          <a:pt x="515" y="23"/>
                        </a:lnTo>
                        <a:lnTo>
                          <a:pt x="523" y="21"/>
                        </a:lnTo>
                        <a:lnTo>
                          <a:pt x="531" y="19"/>
                        </a:lnTo>
                        <a:lnTo>
                          <a:pt x="539" y="17"/>
                        </a:lnTo>
                        <a:lnTo>
                          <a:pt x="547" y="15"/>
                        </a:lnTo>
                        <a:lnTo>
                          <a:pt x="556" y="14"/>
                        </a:lnTo>
                        <a:lnTo>
                          <a:pt x="564" y="12"/>
                        </a:lnTo>
                        <a:lnTo>
                          <a:pt x="572" y="11"/>
                        </a:lnTo>
                        <a:lnTo>
                          <a:pt x="581" y="9"/>
                        </a:lnTo>
                        <a:lnTo>
                          <a:pt x="589" y="7"/>
                        </a:lnTo>
                        <a:lnTo>
                          <a:pt x="598" y="6"/>
                        </a:lnTo>
                        <a:lnTo>
                          <a:pt x="606" y="5"/>
                        </a:lnTo>
                        <a:lnTo>
                          <a:pt x="614" y="4"/>
                        </a:lnTo>
                        <a:lnTo>
                          <a:pt x="623" y="3"/>
                        </a:lnTo>
                        <a:lnTo>
                          <a:pt x="631" y="2"/>
                        </a:lnTo>
                        <a:lnTo>
                          <a:pt x="640" y="2"/>
                        </a:lnTo>
                        <a:lnTo>
                          <a:pt x="648" y="1"/>
                        </a:lnTo>
                        <a:lnTo>
                          <a:pt x="656" y="1"/>
                        </a:lnTo>
                        <a:lnTo>
                          <a:pt x="665" y="0"/>
                        </a:lnTo>
                        <a:lnTo>
                          <a:pt x="673" y="0"/>
                        </a:lnTo>
                        <a:lnTo>
                          <a:pt x="682" y="0"/>
                        </a:lnTo>
                        <a:lnTo>
                          <a:pt x="691" y="0"/>
                        </a:lnTo>
                        <a:lnTo>
                          <a:pt x="699" y="0"/>
                        </a:lnTo>
                        <a:lnTo>
                          <a:pt x="708" y="0"/>
                        </a:lnTo>
                        <a:lnTo>
                          <a:pt x="716" y="0"/>
                        </a:lnTo>
                        <a:lnTo>
                          <a:pt x="725" y="1"/>
                        </a:lnTo>
                        <a:lnTo>
                          <a:pt x="733" y="1"/>
                        </a:lnTo>
                        <a:lnTo>
                          <a:pt x="741" y="2"/>
                        </a:lnTo>
                        <a:lnTo>
                          <a:pt x="750" y="2"/>
                        </a:lnTo>
                        <a:lnTo>
                          <a:pt x="758" y="3"/>
                        </a:lnTo>
                        <a:lnTo>
                          <a:pt x="767" y="4"/>
                        </a:lnTo>
                        <a:lnTo>
                          <a:pt x="775" y="5"/>
                        </a:lnTo>
                        <a:lnTo>
                          <a:pt x="783" y="6"/>
                        </a:lnTo>
                        <a:lnTo>
                          <a:pt x="792" y="7"/>
                        </a:lnTo>
                        <a:lnTo>
                          <a:pt x="800" y="9"/>
                        </a:lnTo>
                        <a:lnTo>
                          <a:pt x="809" y="11"/>
                        </a:lnTo>
                        <a:lnTo>
                          <a:pt x="817" y="12"/>
                        </a:lnTo>
                        <a:lnTo>
                          <a:pt x="825" y="14"/>
                        </a:lnTo>
                        <a:lnTo>
                          <a:pt x="834" y="15"/>
                        </a:lnTo>
                        <a:lnTo>
                          <a:pt x="842" y="17"/>
                        </a:lnTo>
                        <a:lnTo>
                          <a:pt x="850" y="19"/>
                        </a:lnTo>
                        <a:lnTo>
                          <a:pt x="858" y="21"/>
                        </a:lnTo>
                        <a:lnTo>
                          <a:pt x="866" y="23"/>
                        </a:lnTo>
                        <a:lnTo>
                          <a:pt x="875" y="25"/>
                        </a:lnTo>
                        <a:lnTo>
                          <a:pt x="883" y="27"/>
                        </a:lnTo>
                        <a:lnTo>
                          <a:pt x="891" y="30"/>
                        </a:lnTo>
                        <a:lnTo>
                          <a:pt x="899" y="33"/>
                        </a:lnTo>
                        <a:lnTo>
                          <a:pt x="907" y="35"/>
                        </a:lnTo>
                        <a:lnTo>
                          <a:pt x="915" y="38"/>
                        </a:lnTo>
                        <a:lnTo>
                          <a:pt x="923" y="40"/>
                        </a:lnTo>
                        <a:lnTo>
                          <a:pt x="931" y="43"/>
                        </a:lnTo>
                        <a:lnTo>
                          <a:pt x="939" y="46"/>
                        </a:lnTo>
                        <a:lnTo>
                          <a:pt x="947" y="49"/>
                        </a:lnTo>
                        <a:lnTo>
                          <a:pt x="955" y="53"/>
                        </a:lnTo>
                        <a:lnTo>
                          <a:pt x="963" y="56"/>
                        </a:lnTo>
                        <a:lnTo>
                          <a:pt x="970" y="59"/>
                        </a:lnTo>
                        <a:lnTo>
                          <a:pt x="978" y="63"/>
                        </a:lnTo>
                        <a:lnTo>
                          <a:pt x="986" y="66"/>
                        </a:lnTo>
                        <a:lnTo>
                          <a:pt x="993" y="70"/>
                        </a:lnTo>
                        <a:lnTo>
                          <a:pt x="1001" y="74"/>
                        </a:lnTo>
                        <a:lnTo>
                          <a:pt x="1008" y="78"/>
                        </a:lnTo>
                        <a:lnTo>
                          <a:pt x="1015" y="82"/>
                        </a:lnTo>
                        <a:lnTo>
                          <a:pt x="1024" y="85"/>
                        </a:lnTo>
                        <a:lnTo>
                          <a:pt x="1031" y="89"/>
                        </a:lnTo>
                        <a:lnTo>
                          <a:pt x="1039" y="94"/>
                        </a:lnTo>
                        <a:lnTo>
                          <a:pt x="1046" y="99"/>
                        </a:lnTo>
                        <a:lnTo>
                          <a:pt x="1052" y="103"/>
                        </a:lnTo>
                        <a:lnTo>
                          <a:pt x="1060" y="107"/>
                        </a:lnTo>
                        <a:lnTo>
                          <a:pt x="1067" y="111"/>
                        </a:lnTo>
                        <a:lnTo>
                          <a:pt x="1074" y="117"/>
                        </a:lnTo>
                        <a:lnTo>
                          <a:pt x="1081" y="121"/>
                        </a:lnTo>
                        <a:lnTo>
                          <a:pt x="1088" y="126"/>
                        </a:lnTo>
                        <a:lnTo>
                          <a:pt x="1095" y="131"/>
                        </a:lnTo>
                        <a:lnTo>
                          <a:pt x="1102" y="136"/>
                        </a:lnTo>
                        <a:lnTo>
                          <a:pt x="1109" y="141"/>
                        </a:lnTo>
                        <a:lnTo>
                          <a:pt x="1115" y="146"/>
                        </a:lnTo>
                        <a:lnTo>
                          <a:pt x="1122" y="151"/>
                        </a:lnTo>
                        <a:lnTo>
                          <a:pt x="1129" y="157"/>
                        </a:lnTo>
                        <a:lnTo>
                          <a:pt x="1135" y="162"/>
                        </a:lnTo>
                        <a:lnTo>
                          <a:pt x="1141" y="168"/>
                        </a:lnTo>
                        <a:lnTo>
                          <a:pt x="1148" y="173"/>
                        </a:lnTo>
                        <a:lnTo>
                          <a:pt x="1154" y="179"/>
                        </a:lnTo>
                        <a:lnTo>
                          <a:pt x="1160" y="185"/>
                        </a:lnTo>
                        <a:lnTo>
                          <a:pt x="1167" y="190"/>
                        </a:lnTo>
                        <a:lnTo>
                          <a:pt x="1173" y="196"/>
                        </a:lnTo>
                        <a:lnTo>
                          <a:pt x="1178" y="203"/>
                        </a:lnTo>
                        <a:lnTo>
                          <a:pt x="1185" y="208"/>
                        </a:lnTo>
                        <a:lnTo>
                          <a:pt x="1191" y="214"/>
                        </a:lnTo>
                        <a:lnTo>
                          <a:pt x="1196" y="221"/>
                        </a:lnTo>
                        <a:lnTo>
                          <a:pt x="1202" y="227"/>
                        </a:lnTo>
                        <a:lnTo>
                          <a:pt x="1208" y="233"/>
                        </a:lnTo>
                        <a:lnTo>
                          <a:pt x="1213" y="240"/>
                        </a:lnTo>
                        <a:lnTo>
                          <a:pt x="1219" y="246"/>
                        </a:lnTo>
                        <a:lnTo>
                          <a:pt x="1224" y="252"/>
                        </a:lnTo>
                        <a:lnTo>
                          <a:pt x="1230" y="259"/>
                        </a:lnTo>
                        <a:lnTo>
                          <a:pt x="1235" y="266"/>
                        </a:lnTo>
                        <a:lnTo>
                          <a:pt x="1240" y="272"/>
                        </a:lnTo>
                        <a:lnTo>
                          <a:pt x="1245" y="279"/>
                        </a:lnTo>
                        <a:lnTo>
                          <a:pt x="1250" y="286"/>
                        </a:lnTo>
                        <a:lnTo>
                          <a:pt x="1255" y="293"/>
                        </a:lnTo>
                        <a:lnTo>
                          <a:pt x="1260" y="300"/>
                        </a:lnTo>
                        <a:lnTo>
                          <a:pt x="1264" y="307"/>
                        </a:lnTo>
                        <a:lnTo>
                          <a:pt x="1270" y="314"/>
                        </a:lnTo>
                        <a:lnTo>
                          <a:pt x="1274" y="321"/>
                        </a:lnTo>
                        <a:lnTo>
                          <a:pt x="1278" y="329"/>
                        </a:lnTo>
                        <a:lnTo>
                          <a:pt x="1282" y="335"/>
                        </a:lnTo>
                        <a:lnTo>
                          <a:pt x="1287" y="342"/>
                        </a:lnTo>
                        <a:lnTo>
                          <a:pt x="1292" y="350"/>
                        </a:lnTo>
                        <a:lnTo>
                          <a:pt x="1296" y="357"/>
                        </a:lnTo>
                        <a:lnTo>
                          <a:pt x="1299" y="366"/>
                        </a:lnTo>
                        <a:lnTo>
                          <a:pt x="1303" y="373"/>
                        </a:lnTo>
                        <a:lnTo>
                          <a:pt x="1307" y="380"/>
                        </a:lnTo>
                        <a:lnTo>
                          <a:pt x="1311" y="388"/>
                        </a:lnTo>
                        <a:lnTo>
                          <a:pt x="1315" y="395"/>
                        </a:lnTo>
                        <a:lnTo>
                          <a:pt x="1318" y="403"/>
                        </a:lnTo>
                        <a:lnTo>
                          <a:pt x="1322" y="411"/>
                        </a:lnTo>
                        <a:lnTo>
                          <a:pt x="1325" y="418"/>
                        </a:lnTo>
                        <a:lnTo>
                          <a:pt x="1328" y="426"/>
                        </a:lnTo>
                        <a:lnTo>
                          <a:pt x="1332" y="434"/>
                        </a:lnTo>
                        <a:lnTo>
                          <a:pt x="1335" y="442"/>
                        </a:lnTo>
                        <a:lnTo>
                          <a:pt x="1338" y="450"/>
                        </a:lnTo>
                        <a:lnTo>
                          <a:pt x="1341" y="458"/>
                        </a:lnTo>
                        <a:lnTo>
                          <a:pt x="1343" y="466"/>
                        </a:lnTo>
                        <a:lnTo>
                          <a:pt x="1346" y="474"/>
                        </a:lnTo>
                        <a:lnTo>
                          <a:pt x="1348" y="482"/>
                        </a:lnTo>
                        <a:lnTo>
                          <a:pt x="1351" y="490"/>
                        </a:lnTo>
                        <a:lnTo>
                          <a:pt x="1354" y="498"/>
                        </a:lnTo>
                        <a:lnTo>
                          <a:pt x="1356" y="506"/>
                        </a:lnTo>
                        <a:lnTo>
                          <a:pt x="1358" y="515"/>
                        </a:lnTo>
                        <a:lnTo>
                          <a:pt x="1360" y="523"/>
                        </a:lnTo>
                        <a:lnTo>
                          <a:pt x="1362" y="531"/>
                        </a:lnTo>
                        <a:lnTo>
                          <a:pt x="1364" y="539"/>
                        </a:lnTo>
                        <a:lnTo>
                          <a:pt x="1366" y="547"/>
                        </a:lnTo>
                        <a:lnTo>
                          <a:pt x="1367" y="556"/>
                        </a:lnTo>
                        <a:lnTo>
                          <a:pt x="1369" y="564"/>
                        </a:lnTo>
                        <a:lnTo>
                          <a:pt x="1370" y="572"/>
                        </a:lnTo>
                        <a:lnTo>
                          <a:pt x="1372" y="581"/>
                        </a:lnTo>
                        <a:lnTo>
                          <a:pt x="1374" y="589"/>
                        </a:lnTo>
                        <a:lnTo>
                          <a:pt x="1375" y="598"/>
                        </a:lnTo>
                        <a:lnTo>
                          <a:pt x="1376" y="606"/>
                        </a:lnTo>
                        <a:lnTo>
                          <a:pt x="1377" y="614"/>
                        </a:lnTo>
                        <a:lnTo>
                          <a:pt x="1378" y="623"/>
                        </a:lnTo>
                        <a:lnTo>
                          <a:pt x="1379" y="631"/>
                        </a:lnTo>
                        <a:lnTo>
                          <a:pt x="1379" y="640"/>
                        </a:lnTo>
                        <a:lnTo>
                          <a:pt x="1380" y="648"/>
                        </a:lnTo>
                        <a:lnTo>
                          <a:pt x="1380" y="656"/>
                        </a:lnTo>
                        <a:lnTo>
                          <a:pt x="1381" y="665"/>
                        </a:lnTo>
                        <a:lnTo>
                          <a:pt x="1381" y="673"/>
                        </a:lnTo>
                        <a:lnTo>
                          <a:pt x="1381" y="69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110" name="Freeform 7"/>
                  <p:cNvSpPr>
                    <a:spLocks/>
                  </p:cNvSpPr>
                  <p:nvPr/>
                </p:nvSpPr>
                <p:spPr bwMode="auto">
                  <a:xfrm>
                    <a:off x="2892" y="3857"/>
                    <a:ext cx="126" cy="126"/>
                  </a:xfrm>
                  <a:custGeom>
                    <a:avLst/>
                    <a:gdLst>
                      <a:gd name="T0" fmla="*/ 0 w 1263"/>
                      <a:gd name="T1" fmla="*/ 103 h 1263"/>
                      <a:gd name="T2" fmla="*/ 103 w 1263"/>
                      <a:gd name="T3" fmla="*/ 0 h 1263"/>
                      <a:gd name="T4" fmla="*/ 1263 w 1263"/>
                      <a:gd name="T5" fmla="*/ 1160 h 1263"/>
                      <a:gd name="T6" fmla="*/ 1160 w 1263"/>
                      <a:gd name="T7" fmla="*/ 1263 h 1263"/>
                      <a:gd name="T8" fmla="*/ 0 w 1263"/>
                      <a:gd name="T9" fmla="*/ 103 h 12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63" h="1263">
                        <a:moveTo>
                          <a:pt x="0" y="103"/>
                        </a:moveTo>
                        <a:lnTo>
                          <a:pt x="103" y="0"/>
                        </a:lnTo>
                        <a:lnTo>
                          <a:pt x="1263" y="1160"/>
                        </a:lnTo>
                        <a:lnTo>
                          <a:pt x="1160" y="1263"/>
                        </a:lnTo>
                        <a:lnTo>
                          <a:pt x="0" y="103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111" name="Freeform 8"/>
                  <p:cNvSpPr>
                    <a:spLocks noEditPoints="1"/>
                  </p:cNvSpPr>
                  <p:nvPr/>
                </p:nvSpPr>
                <p:spPr bwMode="auto">
                  <a:xfrm>
                    <a:off x="2855" y="3820"/>
                    <a:ext cx="200" cy="200"/>
                  </a:xfrm>
                  <a:custGeom>
                    <a:avLst/>
                    <a:gdLst>
                      <a:gd name="T0" fmla="*/ 1976 w 1995"/>
                      <a:gd name="T1" fmla="*/ 1191 h 1995"/>
                      <a:gd name="T2" fmla="*/ 1914 w 1995"/>
                      <a:gd name="T3" fmla="*/ 1390 h 1995"/>
                      <a:gd name="T4" fmla="*/ 1813 w 1995"/>
                      <a:gd name="T5" fmla="*/ 1571 h 1995"/>
                      <a:gd name="T6" fmla="*/ 1676 w 1995"/>
                      <a:gd name="T7" fmla="*/ 1728 h 1995"/>
                      <a:gd name="T8" fmla="*/ 1509 w 1995"/>
                      <a:gd name="T9" fmla="*/ 1853 h 1995"/>
                      <a:gd name="T10" fmla="*/ 1321 w 1995"/>
                      <a:gd name="T11" fmla="*/ 1940 h 1995"/>
                      <a:gd name="T12" fmla="*/ 1119 w 1995"/>
                      <a:gd name="T13" fmla="*/ 1987 h 1995"/>
                      <a:gd name="T14" fmla="*/ 911 w 1995"/>
                      <a:gd name="T15" fmla="*/ 1990 h 1995"/>
                      <a:gd name="T16" fmla="*/ 707 w 1995"/>
                      <a:gd name="T17" fmla="*/ 1951 h 1995"/>
                      <a:gd name="T18" fmla="*/ 516 w 1995"/>
                      <a:gd name="T19" fmla="*/ 1871 h 1995"/>
                      <a:gd name="T20" fmla="*/ 345 w 1995"/>
                      <a:gd name="T21" fmla="*/ 1752 h 1995"/>
                      <a:gd name="T22" fmla="*/ 203 w 1995"/>
                      <a:gd name="T23" fmla="*/ 1601 h 1995"/>
                      <a:gd name="T24" fmla="*/ 95 w 1995"/>
                      <a:gd name="T25" fmla="*/ 1423 h 1995"/>
                      <a:gd name="T26" fmla="*/ 27 w 1995"/>
                      <a:gd name="T27" fmla="*/ 1228 h 1995"/>
                      <a:gd name="T28" fmla="*/ 0 w 1995"/>
                      <a:gd name="T29" fmla="*/ 1021 h 1995"/>
                      <a:gd name="T30" fmla="*/ 16 w 1995"/>
                      <a:gd name="T31" fmla="*/ 814 h 1995"/>
                      <a:gd name="T32" fmla="*/ 75 w 1995"/>
                      <a:gd name="T33" fmla="*/ 615 h 1995"/>
                      <a:gd name="T34" fmla="*/ 175 w 1995"/>
                      <a:gd name="T35" fmla="*/ 433 h 1995"/>
                      <a:gd name="T36" fmla="*/ 309 w 1995"/>
                      <a:gd name="T37" fmla="*/ 275 h 1995"/>
                      <a:gd name="T38" fmla="*/ 474 w 1995"/>
                      <a:gd name="T39" fmla="*/ 148 h 1995"/>
                      <a:gd name="T40" fmla="*/ 661 w 1995"/>
                      <a:gd name="T41" fmla="*/ 58 h 1995"/>
                      <a:gd name="T42" fmla="*/ 863 w 1995"/>
                      <a:gd name="T43" fmla="*/ 9 h 1995"/>
                      <a:gd name="T44" fmla="*/ 1071 w 1995"/>
                      <a:gd name="T45" fmla="*/ 3 h 1995"/>
                      <a:gd name="T46" fmla="*/ 1275 w 1995"/>
                      <a:gd name="T47" fmla="*/ 39 h 1995"/>
                      <a:gd name="T48" fmla="*/ 1467 w 1995"/>
                      <a:gd name="T49" fmla="*/ 117 h 1995"/>
                      <a:gd name="T50" fmla="*/ 1640 w 1995"/>
                      <a:gd name="T51" fmla="*/ 234 h 1995"/>
                      <a:gd name="T52" fmla="*/ 1783 w 1995"/>
                      <a:gd name="T53" fmla="*/ 384 h 1995"/>
                      <a:gd name="T54" fmla="*/ 1894 w 1995"/>
                      <a:gd name="T55" fmla="*/ 559 h 1995"/>
                      <a:gd name="T56" fmla="*/ 1965 w 1995"/>
                      <a:gd name="T57" fmla="*/ 754 h 1995"/>
                      <a:gd name="T58" fmla="*/ 1993 w 1995"/>
                      <a:gd name="T59" fmla="*/ 960 h 1995"/>
                      <a:gd name="T60" fmla="*/ 1928 w 1995"/>
                      <a:gd name="T61" fmla="*/ 1159 h 1995"/>
                      <a:gd name="T62" fmla="*/ 1875 w 1995"/>
                      <a:gd name="T63" fmla="*/ 1348 h 1995"/>
                      <a:gd name="T64" fmla="*/ 1782 w 1995"/>
                      <a:gd name="T65" fmla="*/ 1522 h 1995"/>
                      <a:gd name="T66" fmla="*/ 1657 w 1995"/>
                      <a:gd name="T67" fmla="*/ 1673 h 1995"/>
                      <a:gd name="T68" fmla="*/ 1502 w 1995"/>
                      <a:gd name="T69" fmla="*/ 1795 h 1995"/>
                      <a:gd name="T70" fmla="*/ 1327 w 1995"/>
                      <a:gd name="T71" fmla="*/ 1883 h 1995"/>
                      <a:gd name="T72" fmla="*/ 1136 w 1995"/>
                      <a:gd name="T73" fmla="*/ 1932 h 1995"/>
                      <a:gd name="T74" fmla="*/ 939 w 1995"/>
                      <a:gd name="T75" fmla="*/ 1940 h 1995"/>
                      <a:gd name="T76" fmla="*/ 745 w 1995"/>
                      <a:gd name="T77" fmla="*/ 1907 h 1995"/>
                      <a:gd name="T78" fmla="*/ 562 w 1995"/>
                      <a:gd name="T79" fmla="*/ 1836 h 1995"/>
                      <a:gd name="T80" fmla="*/ 397 w 1995"/>
                      <a:gd name="T81" fmla="*/ 1728 h 1995"/>
                      <a:gd name="T82" fmla="*/ 259 w 1995"/>
                      <a:gd name="T83" fmla="*/ 1587 h 1995"/>
                      <a:gd name="T84" fmla="*/ 153 w 1995"/>
                      <a:gd name="T85" fmla="*/ 1422 h 1995"/>
                      <a:gd name="T86" fmla="*/ 84 w 1995"/>
                      <a:gd name="T87" fmla="*/ 1237 h 1995"/>
                      <a:gd name="T88" fmla="*/ 53 w 1995"/>
                      <a:gd name="T89" fmla="*/ 1043 h 1995"/>
                      <a:gd name="T90" fmla="*/ 64 w 1995"/>
                      <a:gd name="T91" fmla="*/ 847 h 1995"/>
                      <a:gd name="T92" fmla="*/ 115 w 1995"/>
                      <a:gd name="T93" fmla="*/ 657 h 1995"/>
                      <a:gd name="T94" fmla="*/ 205 w 1995"/>
                      <a:gd name="T95" fmla="*/ 481 h 1995"/>
                      <a:gd name="T96" fmla="*/ 329 w 1995"/>
                      <a:gd name="T97" fmla="*/ 329 h 1995"/>
                      <a:gd name="T98" fmla="*/ 481 w 1995"/>
                      <a:gd name="T99" fmla="*/ 205 h 1995"/>
                      <a:gd name="T100" fmla="*/ 657 w 1995"/>
                      <a:gd name="T101" fmla="*/ 115 h 1995"/>
                      <a:gd name="T102" fmla="*/ 847 w 1995"/>
                      <a:gd name="T103" fmla="*/ 64 h 1995"/>
                      <a:gd name="T104" fmla="*/ 1043 w 1995"/>
                      <a:gd name="T105" fmla="*/ 53 h 1995"/>
                      <a:gd name="T106" fmla="*/ 1237 w 1995"/>
                      <a:gd name="T107" fmla="*/ 84 h 1995"/>
                      <a:gd name="T108" fmla="*/ 1422 w 1995"/>
                      <a:gd name="T109" fmla="*/ 153 h 1995"/>
                      <a:gd name="T110" fmla="*/ 1587 w 1995"/>
                      <a:gd name="T111" fmla="*/ 259 h 1995"/>
                      <a:gd name="T112" fmla="*/ 1728 w 1995"/>
                      <a:gd name="T113" fmla="*/ 397 h 1995"/>
                      <a:gd name="T114" fmla="*/ 1836 w 1995"/>
                      <a:gd name="T115" fmla="*/ 562 h 1995"/>
                      <a:gd name="T116" fmla="*/ 1907 w 1995"/>
                      <a:gd name="T117" fmla="*/ 745 h 1995"/>
                      <a:gd name="T118" fmla="*/ 1940 w 1995"/>
                      <a:gd name="T119" fmla="*/ 939 h 19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</a:cxnLst>
                    <a:rect l="0" t="0" r="r" b="b"/>
                    <a:pathLst>
                      <a:path w="1995" h="1995">
                        <a:moveTo>
                          <a:pt x="1995" y="997"/>
                        </a:moveTo>
                        <a:lnTo>
                          <a:pt x="1995" y="1010"/>
                        </a:lnTo>
                        <a:lnTo>
                          <a:pt x="1995" y="1021"/>
                        </a:lnTo>
                        <a:lnTo>
                          <a:pt x="1993" y="1034"/>
                        </a:lnTo>
                        <a:lnTo>
                          <a:pt x="1993" y="1046"/>
                        </a:lnTo>
                        <a:lnTo>
                          <a:pt x="1992" y="1058"/>
                        </a:lnTo>
                        <a:lnTo>
                          <a:pt x="1991" y="1071"/>
                        </a:lnTo>
                        <a:lnTo>
                          <a:pt x="1990" y="1083"/>
                        </a:lnTo>
                        <a:lnTo>
                          <a:pt x="1989" y="1095"/>
                        </a:lnTo>
                        <a:lnTo>
                          <a:pt x="1988" y="1107"/>
                        </a:lnTo>
                        <a:lnTo>
                          <a:pt x="1987" y="1119"/>
                        </a:lnTo>
                        <a:lnTo>
                          <a:pt x="1985" y="1131"/>
                        </a:lnTo>
                        <a:lnTo>
                          <a:pt x="1984" y="1143"/>
                        </a:lnTo>
                        <a:lnTo>
                          <a:pt x="1982" y="1156"/>
                        </a:lnTo>
                        <a:lnTo>
                          <a:pt x="1980" y="1167"/>
                        </a:lnTo>
                        <a:lnTo>
                          <a:pt x="1978" y="1180"/>
                        </a:lnTo>
                        <a:lnTo>
                          <a:pt x="1976" y="1191"/>
                        </a:lnTo>
                        <a:lnTo>
                          <a:pt x="1972" y="1204"/>
                        </a:lnTo>
                        <a:lnTo>
                          <a:pt x="1970" y="1215"/>
                        </a:lnTo>
                        <a:lnTo>
                          <a:pt x="1967" y="1228"/>
                        </a:lnTo>
                        <a:lnTo>
                          <a:pt x="1965" y="1240"/>
                        </a:lnTo>
                        <a:lnTo>
                          <a:pt x="1962" y="1251"/>
                        </a:lnTo>
                        <a:lnTo>
                          <a:pt x="1959" y="1263"/>
                        </a:lnTo>
                        <a:lnTo>
                          <a:pt x="1955" y="1275"/>
                        </a:lnTo>
                        <a:lnTo>
                          <a:pt x="1951" y="1287"/>
                        </a:lnTo>
                        <a:lnTo>
                          <a:pt x="1948" y="1298"/>
                        </a:lnTo>
                        <a:lnTo>
                          <a:pt x="1944" y="1310"/>
                        </a:lnTo>
                        <a:lnTo>
                          <a:pt x="1940" y="1321"/>
                        </a:lnTo>
                        <a:lnTo>
                          <a:pt x="1936" y="1333"/>
                        </a:lnTo>
                        <a:lnTo>
                          <a:pt x="1932" y="1345"/>
                        </a:lnTo>
                        <a:lnTo>
                          <a:pt x="1927" y="1356"/>
                        </a:lnTo>
                        <a:lnTo>
                          <a:pt x="1923" y="1368"/>
                        </a:lnTo>
                        <a:lnTo>
                          <a:pt x="1919" y="1379"/>
                        </a:lnTo>
                        <a:lnTo>
                          <a:pt x="1914" y="1390"/>
                        </a:lnTo>
                        <a:lnTo>
                          <a:pt x="1908" y="1401"/>
                        </a:lnTo>
                        <a:lnTo>
                          <a:pt x="1904" y="1413"/>
                        </a:lnTo>
                        <a:lnTo>
                          <a:pt x="1899" y="1423"/>
                        </a:lnTo>
                        <a:lnTo>
                          <a:pt x="1894" y="1435"/>
                        </a:lnTo>
                        <a:lnTo>
                          <a:pt x="1888" y="1445"/>
                        </a:lnTo>
                        <a:lnTo>
                          <a:pt x="1882" y="1457"/>
                        </a:lnTo>
                        <a:lnTo>
                          <a:pt x="1877" y="1467"/>
                        </a:lnTo>
                        <a:lnTo>
                          <a:pt x="1871" y="1478"/>
                        </a:lnTo>
                        <a:lnTo>
                          <a:pt x="1865" y="1488"/>
                        </a:lnTo>
                        <a:lnTo>
                          <a:pt x="1859" y="1499"/>
                        </a:lnTo>
                        <a:lnTo>
                          <a:pt x="1853" y="1509"/>
                        </a:lnTo>
                        <a:lnTo>
                          <a:pt x="1846" y="1520"/>
                        </a:lnTo>
                        <a:lnTo>
                          <a:pt x="1840" y="1530"/>
                        </a:lnTo>
                        <a:lnTo>
                          <a:pt x="1833" y="1541"/>
                        </a:lnTo>
                        <a:lnTo>
                          <a:pt x="1827" y="1551"/>
                        </a:lnTo>
                        <a:lnTo>
                          <a:pt x="1819" y="1561"/>
                        </a:lnTo>
                        <a:lnTo>
                          <a:pt x="1813" y="1571"/>
                        </a:lnTo>
                        <a:lnTo>
                          <a:pt x="1806" y="1582"/>
                        </a:lnTo>
                        <a:lnTo>
                          <a:pt x="1798" y="1591"/>
                        </a:lnTo>
                        <a:lnTo>
                          <a:pt x="1791" y="1601"/>
                        </a:lnTo>
                        <a:lnTo>
                          <a:pt x="1783" y="1610"/>
                        </a:lnTo>
                        <a:lnTo>
                          <a:pt x="1776" y="1621"/>
                        </a:lnTo>
                        <a:lnTo>
                          <a:pt x="1768" y="1630"/>
                        </a:lnTo>
                        <a:lnTo>
                          <a:pt x="1760" y="1640"/>
                        </a:lnTo>
                        <a:lnTo>
                          <a:pt x="1752" y="1649"/>
                        </a:lnTo>
                        <a:lnTo>
                          <a:pt x="1745" y="1657"/>
                        </a:lnTo>
                        <a:lnTo>
                          <a:pt x="1736" y="1667"/>
                        </a:lnTo>
                        <a:lnTo>
                          <a:pt x="1728" y="1676"/>
                        </a:lnTo>
                        <a:lnTo>
                          <a:pt x="1719" y="1685"/>
                        </a:lnTo>
                        <a:lnTo>
                          <a:pt x="1711" y="1693"/>
                        </a:lnTo>
                        <a:lnTo>
                          <a:pt x="1703" y="1703"/>
                        </a:lnTo>
                        <a:lnTo>
                          <a:pt x="1693" y="1711"/>
                        </a:lnTo>
                        <a:lnTo>
                          <a:pt x="1685" y="1719"/>
                        </a:lnTo>
                        <a:lnTo>
                          <a:pt x="1676" y="1728"/>
                        </a:lnTo>
                        <a:lnTo>
                          <a:pt x="1667" y="1736"/>
                        </a:lnTo>
                        <a:lnTo>
                          <a:pt x="1657" y="1745"/>
                        </a:lnTo>
                        <a:lnTo>
                          <a:pt x="1649" y="1752"/>
                        </a:lnTo>
                        <a:lnTo>
                          <a:pt x="1640" y="1760"/>
                        </a:lnTo>
                        <a:lnTo>
                          <a:pt x="1630" y="1768"/>
                        </a:lnTo>
                        <a:lnTo>
                          <a:pt x="1621" y="1776"/>
                        </a:lnTo>
                        <a:lnTo>
                          <a:pt x="1610" y="1783"/>
                        </a:lnTo>
                        <a:lnTo>
                          <a:pt x="1601" y="1791"/>
                        </a:lnTo>
                        <a:lnTo>
                          <a:pt x="1591" y="1798"/>
                        </a:lnTo>
                        <a:lnTo>
                          <a:pt x="1582" y="1806"/>
                        </a:lnTo>
                        <a:lnTo>
                          <a:pt x="1571" y="1813"/>
                        </a:lnTo>
                        <a:lnTo>
                          <a:pt x="1561" y="1819"/>
                        </a:lnTo>
                        <a:lnTo>
                          <a:pt x="1551" y="1827"/>
                        </a:lnTo>
                        <a:lnTo>
                          <a:pt x="1541" y="1833"/>
                        </a:lnTo>
                        <a:lnTo>
                          <a:pt x="1530" y="1840"/>
                        </a:lnTo>
                        <a:lnTo>
                          <a:pt x="1520" y="1846"/>
                        </a:lnTo>
                        <a:lnTo>
                          <a:pt x="1509" y="1853"/>
                        </a:lnTo>
                        <a:lnTo>
                          <a:pt x="1499" y="1859"/>
                        </a:lnTo>
                        <a:lnTo>
                          <a:pt x="1488" y="1865"/>
                        </a:lnTo>
                        <a:lnTo>
                          <a:pt x="1478" y="1871"/>
                        </a:lnTo>
                        <a:lnTo>
                          <a:pt x="1467" y="1877"/>
                        </a:lnTo>
                        <a:lnTo>
                          <a:pt x="1457" y="1882"/>
                        </a:lnTo>
                        <a:lnTo>
                          <a:pt x="1445" y="1888"/>
                        </a:lnTo>
                        <a:lnTo>
                          <a:pt x="1435" y="1894"/>
                        </a:lnTo>
                        <a:lnTo>
                          <a:pt x="1423" y="1899"/>
                        </a:lnTo>
                        <a:lnTo>
                          <a:pt x="1413" y="1904"/>
                        </a:lnTo>
                        <a:lnTo>
                          <a:pt x="1401" y="1908"/>
                        </a:lnTo>
                        <a:lnTo>
                          <a:pt x="1390" y="1914"/>
                        </a:lnTo>
                        <a:lnTo>
                          <a:pt x="1379" y="1919"/>
                        </a:lnTo>
                        <a:lnTo>
                          <a:pt x="1368" y="1923"/>
                        </a:lnTo>
                        <a:lnTo>
                          <a:pt x="1356" y="1927"/>
                        </a:lnTo>
                        <a:lnTo>
                          <a:pt x="1345" y="1932"/>
                        </a:lnTo>
                        <a:lnTo>
                          <a:pt x="1333" y="1936"/>
                        </a:lnTo>
                        <a:lnTo>
                          <a:pt x="1321" y="1940"/>
                        </a:lnTo>
                        <a:lnTo>
                          <a:pt x="1310" y="1944"/>
                        </a:lnTo>
                        <a:lnTo>
                          <a:pt x="1298" y="1948"/>
                        </a:lnTo>
                        <a:lnTo>
                          <a:pt x="1287" y="1951"/>
                        </a:lnTo>
                        <a:lnTo>
                          <a:pt x="1275" y="1955"/>
                        </a:lnTo>
                        <a:lnTo>
                          <a:pt x="1263" y="1959"/>
                        </a:lnTo>
                        <a:lnTo>
                          <a:pt x="1251" y="1962"/>
                        </a:lnTo>
                        <a:lnTo>
                          <a:pt x="1240" y="1965"/>
                        </a:lnTo>
                        <a:lnTo>
                          <a:pt x="1228" y="1967"/>
                        </a:lnTo>
                        <a:lnTo>
                          <a:pt x="1215" y="1970"/>
                        </a:lnTo>
                        <a:lnTo>
                          <a:pt x="1204" y="1972"/>
                        </a:lnTo>
                        <a:lnTo>
                          <a:pt x="1191" y="1976"/>
                        </a:lnTo>
                        <a:lnTo>
                          <a:pt x="1180" y="1978"/>
                        </a:lnTo>
                        <a:lnTo>
                          <a:pt x="1167" y="1980"/>
                        </a:lnTo>
                        <a:lnTo>
                          <a:pt x="1156" y="1982"/>
                        </a:lnTo>
                        <a:lnTo>
                          <a:pt x="1143" y="1984"/>
                        </a:lnTo>
                        <a:lnTo>
                          <a:pt x="1131" y="1985"/>
                        </a:lnTo>
                        <a:lnTo>
                          <a:pt x="1119" y="1987"/>
                        </a:lnTo>
                        <a:lnTo>
                          <a:pt x="1107" y="1988"/>
                        </a:lnTo>
                        <a:lnTo>
                          <a:pt x="1095" y="1989"/>
                        </a:lnTo>
                        <a:lnTo>
                          <a:pt x="1083" y="1990"/>
                        </a:lnTo>
                        <a:lnTo>
                          <a:pt x="1071" y="1991"/>
                        </a:lnTo>
                        <a:lnTo>
                          <a:pt x="1058" y="1992"/>
                        </a:lnTo>
                        <a:lnTo>
                          <a:pt x="1046" y="1993"/>
                        </a:lnTo>
                        <a:lnTo>
                          <a:pt x="1034" y="1993"/>
                        </a:lnTo>
                        <a:lnTo>
                          <a:pt x="1021" y="1995"/>
                        </a:lnTo>
                        <a:lnTo>
                          <a:pt x="1010" y="1995"/>
                        </a:lnTo>
                        <a:lnTo>
                          <a:pt x="997" y="1995"/>
                        </a:lnTo>
                        <a:lnTo>
                          <a:pt x="984" y="1995"/>
                        </a:lnTo>
                        <a:lnTo>
                          <a:pt x="973" y="1995"/>
                        </a:lnTo>
                        <a:lnTo>
                          <a:pt x="960" y="1993"/>
                        </a:lnTo>
                        <a:lnTo>
                          <a:pt x="948" y="1993"/>
                        </a:lnTo>
                        <a:lnTo>
                          <a:pt x="936" y="1992"/>
                        </a:lnTo>
                        <a:lnTo>
                          <a:pt x="924" y="1991"/>
                        </a:lnTo>
                        <a:lnTo>
                          <a:pt x="911" y="1990"/>
                        </a:lnTo>
                        <a:lnTo>
                          <a:pt x="899" y="1989"/>
                        </a:lnTo>
                        <a:lnTo>
                          <a:pt x="887" y="1988"/>
                        </a:lnTo>
                        <a:lnTo>
                          <a:pt x="875" y="1987"/>
                        </a:lnTo>
                        <a:lnTo>
                          <a:pt x="863" y="1985"/>
                        </a:lnTo>
                        <a:lnTo>
                          <a:pt x="851" y="1984"/>
                        </a:lnTo>
                        <a:lnTo>
                          <a:pt x="838" y="1982"/>
                        </a:lnTo>
                        <a:lnTo>
                          <a:pt x="827" y="1980"/>
                        </a:lnTo>
                        <a:lnTo>
                          <a:pt x="814" y="1978"/>
                        </a:lnTo>
                        <a:lnTo>
                          <a:pt x="803" y="1976"/>
                        </a:lnTo>
                        <a:lnTo>
                          <a:pt x="790" y="1972"/>
                        </a:lnTo>
                        <a:lnTo>
                          <a:pt x="779" y="1970"/>
                        </a:lnTo>
                        <a:lnTo>
                          <a:pt x="766" y="1967"/>
                        </a:lnTo>
                        <a:lnTo>
                          <a:pt x="754" y="1965"/>
                        </a:lnTo>
                        <a:lnTo>
                          <a:pt x="743" y="1962"/>
                        </a:lnTo>
                        <a:lnTo>
                          <a:pt x="731" y="1959"/>
                        </a:lnTo>
                        <a:lnTo>
                          <a:pt x="719" y="1955"/>
                        </a:lnTo>
                        <a:lnTo>
                          <a:pt x="707" y="1951"/>
                        </a:lnTo>
                        <a:lnTo>
                          <a:pt x="696" y="1948"/>
                        </a:lnTo>
                        <a:lnTo>
                          <a:pt x="684" y="1944"/>
                        </a:lnTo>
                        <a:lnTo>
                          <a:pt x="673" y="1940"/>
                        </a:lnTo>
                        <a:lnTo>
                          <a:pt x="661" y="1936"/>
                        </a:lnTo>
                        <a:lnTo>
                          <a:pt x="649" y="1932"/>
                        </a:lnTo>
                        <a:lnTo>
                          <a:pt x="638" y="1927"/>
                        </a:lnTo>
                        <a:lnTo>
                          <a:pt x="626" y="1923"/>
                        </a:lnTo>
                        <a:lnTo>
                          <a:pt x="615" y="1919"/>
                        </a:lnTo>
                        <a:lnTo>
                          <a:pt x="604" y="1914"/>
                        </a:lnTo>
                        <a:lnTo>
                          <a:pt x="593" y="1908"/>
                        </a:lnTo>
                        <a:lnTo>
                          <a:pt x="581" y="1904"/>
                        </a:lnTo>
                        <a:lnTo>
                          <a:pt x="571" y="1899"/>
                        </a:lnTo>
                        <a:lnTo>
                          <a:pt x="559" y="1894"/>
                        </a:lnTo>
                        <a:lnTo>
                          <a:pt x="549" y="1888"/>
                        </a:lnTo>
                        <a:lnTo>
                          <a:pt x="537" y="1882"/>
                        </a:lnTo>
                        <a:lnTo>
                          <a:pt x="527" y="1877"/>
                        </a:lnTo>
                        <a:lnTo>
                          <a:pt x="516" y="1871"/>
                        </a:lnTo>
                        <a:lnTo>
                          <a:pt x="506" y="1865"/>
                        </a:lnTo>
                        <a:lnTo>
                          <a:pt x="495" y="1859"/>
                        </a:lnTo>
                        <a:lnTo>
                          <a:pt x="485" y="1853"/>
                        </a:lnTo>
                        <a:lnTo>
                          <a:pt x="474" y="1846"/>
                        </a:lnTo>
                        <a:lnTo>
                          <a:pt x="464" y="1840"/>
                        </a:lnTo>
                        <a:lnTo>
                          <a:pt x="453" y="1833"/>
                        </a:lnTo>
                        <a:lnTo>
                          <a:pt x="443" y="1827"/>
                        </a:lnTo>
                        <a:lnTo>
                          <a:pt x="433" y="1819"/>
                        </a:lnTo>
                        <a:lnTo>
                          <a:pt x="423" y="1813"/>
                        </a:lnTo>
                        <a:lnTo>
                          <a:pt x="412" y="1806"/>
                        </a:lnTo>
                        <a:lnTo>
                          <a:pt x="403" y="1798"/>
                        </a:lnTo>
                        <a:lnTo>
                          <a:pt x="393" y="1791"/>
                        </a:lnTo>
                        <a:lnTo>
                          <a:pt x="384" y="1783"/>
                        </a:lnTo>
                        <a:lnTo>
                          <a:pt x="373" y="1776"/>
                        </a:lnTo>
                        <a:lnTo>
                          <a:pt x="364" y="1768"/>
                        </a:lnTo>
                        <a:lnTo>
                          <a:pt x="354" y="1760"/>
                        </a:lnTo>
                        <a:lnTo>
                          <a:pt x="345" y="1752"/>
                        </a:lnTo>
                        <a:lnTo>
                          <a:pt x="337" y="1745"/>
                        </a:lnTo>
                        <a:lnTo>
                          <a:pt x="327" y="1736"/>
                        </a:lnTo>
                        <a:lnTo>
                          <a:pt x="318" y="1728"/>
                        </a:lnTo>
                        <a:lnTo>
                          <a:pt x="309" y="1719"/>
                        </a:lnTo>
                        <a:lnTo>
                          <a:pt x="301" y="1711"/>
                        </a:lnTo>
                        <a:lnTo>
                          <a:pt x="291" y="1703"/>
                        </a:lnTo>
                        <a:lnTo>
                          <a:pt x="283" y="1693"/>
                        </a:lnTo>
                        <a:lnTo>
                          <a:pt x="275" y="1685"/>
                        </a:lnTo>
                        <a:lnTo>
                          <a:pt x="266" y="1676"/>
                        </a:lnTo>
                        <a:lnTo>
                          <a:pt x="258" y="1667"/>
                        </a:lnTo>
                        <a:lnTo>
                          <a:pt x="249" y="1657"/>
                        </a:lnTo>
                        <a:lnTo>
                          <a:pt x="242" y="1649"/>
                        </a:lnTo>
                        <a:lnTo>
                          <a:pt x="234" y="1640"/>
                        </a:lnTo>
                        <a:lnTo>
                          <a:pt x="226" y="1630"/>
                        </a:lnTo>
                        <a:lnTo>
                          <a:pt x="218" y="1621"/>
                        </a:lnTo>
                        <a:lnTo>
                          <a:pt x="211" y="1610"/>
                        </a:lnTo>
                        <a:lnTo>
                          <a:pt x="203" y="1601"/>
                        </a:lnTo>
                        <a:lnTo>
                          <a:pt x="196" y="1591"/>
                        </a:lnTo>
                        <a:lnTo>
                          <a:pt x="189" y="1582"/>
                        </a:lnTo>
                        <a:lnTo>
                          <a:pt x="181" y="1571"/>
                        </a:lnTo>
                        <a:lnTo>
                          <a:pt x="175" y="1561"/>
                        </a:lnTo>
                        <a:lnTo>
                          <a:pt x="168" y="1551"/>
                        </a:lnTo>
                        <a:lnTo>
                          <a:pt x="161" y="1541"/>
                        </a:lnTo>
                        <a:lnTo>
                          <a:pt x="154" y="1530"/>
                        </a:lnTo>
                        <a:lnTo>
                          <a:pt x="148" y="1520"/>
                        </a:lnTo>
                        <a:lnTo>
                          <a:pt x="141" y="1509"/>
                        </a:lnTo>
                        <a:lnTo>
                          <a:pt x="135" y="1499"/>
                        </a:lnTo>
                        <a:lnTo>
                          <a:pt x="129" y="1488"/>
                        </a:lnTo>
                        <a:lnTo>
                          <a:pt x="123" y="1478"/>
                        </a:lnTo>
                        <a:lnTo>
                          <a:pt x="117" y="1467"/>
                        </a:lnTo>
                        <a:lnTo>
                          <a:pt x="112" y="1457"/>
                        </a:lnTo>
                        <a:lnTo>
                          <a:pt x="106" y="1445"/>
                        </a:lnTo>
                        <a:lnTo>
                          <a:pt x="100" y="1435"/>
                        </a:lnTo>
                        <a:lnTo>
                          <a:pt x="95" y="1423"/>
                        </a:lnTo>
                        <a:lnTo>
                          <a:pt x="90" y="1413"/>
                        </a:lnTo>
                        <a:lnTo>
                          <a:pt x="86" y="1401"/>
                        </a:lnTo>
                        <a:lnTo>
                          <a:pt x="80" y="1390"/>
                        </a:lnTo>
                        <a:lnTo>
                          <a:pt x="75" y="1379"/>
                        </a:lnTo>
                        <a:lnTo>
                          <a:pt x="71" y="1368"/>
                        </a:lnTo>
                        <a:lnTo>
                          <a:pt x="67" y="1356"/>
                        </a:lnTo>
                        <a:lnTo>
                          <a:pt x="63" y="1345"/>
                        </a:lnTo>
                        <a:lnTo>
                          <a:pt x="58" y="1333"/>
                        </a:lnTo>
                        <a:lnTo>
                          <a:pt x="54" y="1321"/>
                        </a:lnTo>
                        <a:lnTo>
                          <a:pt x="50" y="1310"/>
                        </a:lnTo>
                        <a:lnTo>
                          <a:pt x="46" y="1298"/>
                        </a:lnTo>
                        <a:lnTo>
                          <a:pt x="43" y="1287"/>
                        </a:lnTo>
                        <a:lnTo>
                          <a:pt x="39" y="1275"/>
                        </a:lnTo>
                        <a:lnTo>
                          <a:pt x="35" y="1263"/>
                        </a:lnTo>
                        <a:lnTo>
                          <a:pt x="32" y="1251"/>
                        </a:lnTo>
                        <a:lnTo>
                          <a:pt x="29" y="1240"/>
                        </a:lnTo>
                        <a:lnTo>
                          <a:pt x="27" y="1228"/>
                        </a:lnTo>
                        <a:lnTo>
                          <a:pt x="24" y="1215"/>
                        </a:lnTo>
                        <a:lnTo>
                          <a:pt x="22" y="1204"/>
                        </a:lnTo>
                        <a:lnTo>
                          <a:pt x="18" y="1191"/>
                        </a:lnTo>
                        <a:lnTo>
                          <a:pt x="16" y="1180"/>
                        </a:lnTo>
                        <a:lnTo>
                          <a:pt x="14" y="1167"/>
                        </a:lnTo>
                        <a:lnTo>
                          <a:pt x="12" y="1156"/>
                        </a:lnTo>
                        <a:lnTo>
                          <a:pt x="10" y="1143"/>
                        </a:lnTo>
                        <a:lnTo>
                          <a:pt x="9" y="1131"/>
                        </a:lnTo>
                        <a:lnTo>
                          <a:pt x="7" y="1119"/>
                        </a:lnTo>
                        <a:lnTo>
                          <a:pt x="6" y="1107"/>
                        </a:lnTo>
                        <a:lnTo>
                          <a:pt x="5" y="1095"/>
                        </a:lnTo>
                        <a:lnTo>
                          <a:pt x="4" y="1083"/>
                        </a:lnTo>
                        <a:lnTo>
                          <a:pt x="3" y="1071"/>
                        </a:lnTo>
                        <a:lnTo>
                          <a:pt x="2" y="1058"/>
                        </a:lnTo>
                        <a:lnTo>
                          <a:pt x="1" y="1046"/>
                        </a:lnTo>
                        <a:lnTo>
                          <a:pt x="1" y="1034"/>
                        </a:lnTo>
                        <a:lnTo>
                          <a:pt x="0" y="1021"/>
                        </a:lnTo>
                        <a:lnTo>
                          <a:pt x="0" y="1010"/>
                        </a:lnTo>
                        <a:lnTo>
                          <a:pt x="0" y="997"/>
                        </a:lnTo>
                        <a:lnTo>
                          <a:pt x="0" y="984"/>
                        </a:lnTo>
                        <a:lnTo>
                          <a:pt x="0" y="973"/>
                        </a:lnTo>
                        <a:lnTo>
                          <a:pt x="1" y="960"/>
                        </a:lnTo>
                        <a:lnTo>
                          <a:pt x="1" y="948"/>
                        </a:lnTo>
                        <a:lnTo>
                          <a:pt x="2" y="936"/>
                        </a:lnTo>
                        <a:lnTo>
                          <a:pt x="3" y="924"/>
                        </a:lnTo>
                        <a:lnTo>
                          <a:pt x="4" y="911"/>
                        </a:lnTo>
                        <a:lnTo>
                          <a:pt x="5" y="899"/>
                        </a:lnTo>
                        <a:lnTo>
                          <a:pt x="6" y="887"/>
                        </a:lnTo>
                        <a:lnTo>
                          <a:pt x="7" y="875"/>
                        </a:lnTo>
                        <a:lnTo>
                          <a:pt x="9" y="863"/>
                        </a:lnTo>
                        <a:lnTo>
                          <a:pt x="10" y="851"/>
                        </a:lnTo>
                        <a:lnTo>
                          <a:pt x="12" y="838"/>
                        </a:lnTo>
                        <a:lnTo>
                          <a:pt x="14" y="827"/>
                        </a:lnTo>
                        <a:lnTo>
                          <a:pt x="16" y="814"/>
                        </a:lnTo>
                        <a:lnTo>
                          <a:pt x="18" y="803"/>
                        </a:lnTo>
                        <a:lnTo>
                          <a:pt x="22" y="790"/>
                        </a:lnTo>
                        <a:lnTo>
                          <a:pt x="24" y="779"/>
                        </a:lnTo>
                        <a:lnTo>
                          <a:pt x="27" y="766"/>
                        </a:lnTo>
                        <a:lnTo>
                          <a:pt x="29" y="754"/>
                        </a:lnTo>
                        <a:lnTo>
                          <a:pt x="32" y="743"/>
                        </a:lnTo>
                        <a:lnTo>
                          <a:pt x="35" y="731"/>
                        </a:lnTo>
                        <a:lnTo>
                          <a:pt x="39" y="719"/>
                        </a:lnTo>
                        <a:lnTo>
                          <a:pt x="43" y="707"/>
                        </a:lnTo>
                        <a:lnTo>
                          <a:pt x="46" y="696"/>
                        </a:lnTo>
                        <a:lnTo>
                          <a:pt x="50" y="684"/>
                        </a:lnTo>
                        <a:lnTo>
                          <a:pt x="54" y="673"/>
                        </a:lnTo>
                        <a:lnTo>
                          <a:pt x="58" y="661"/>
                        </a:lnTo>
                        <a:lnTo>
                          <a:pt x="63" y="649"/>
                        </a:lnTo>
                        <a:lnTo>
                          <a:pt x="67" y="638"/>
                        </a:lnTo>
                        <a:lnTo>
                          <a:pt x="71" y="626"/>
                        </a:lnTo>
                        <a:lnTo>
                          <a:pt x="75" y="615"/>
                        </a:lnTo>
                        <a:lnTo>
                          <a:pt x="80" y="604"/>
                        </a:lnTo>
                        <a:lnTo>
                          <a:pt x="86" y="593"/>
                        </a:lnTo>
                        <a:lnTo>
                          <a:pt x="90" y="581"/>
                        </a:lnTo>
                        <a:lnTo>
                          <a:pt x="95" y="571"/>
                        </a:lnTo>
                        <a:lnTo>
                          <a:pt x="100" y="559"/>
                        </a:lnTo>
                        <a:lnTo>
                          <a:pt x="106" y="549"/>
                        </a:lnTo>
                        <a:lnTo>
                          <a:pt x="112" y="537"/>
                        </a:lnTo>
                        <a:lnTo>
                          <a:pt x="117" y="527"/>
                        </a:lnTo>
                        <a:lnTo>
                          <a:pt x="123" y="516"/>
                        </a:lnTo>
                        <a:lnTo>
                          <a:pt x="129" y="506"/>
                        </a:lnTo>
                        <a:lnTo>
                          <a:pt x="135" y="495"/>
                        </a:lnTo>
                        <a:lnTo>
                          <a:pt x="141" y="485"/>
                        </a:lnTo>
                        <a:lnTo>
                          <a:pt x="148" y="474"/>
                        </a:lnTo>
                        <a:lnTo>
                          <a:pt x="154" y="464"/>
                        </a:lnTo>
                        <a:lnTo>
                          <a:pt x="161" y="453"/>
                        </a:lnTo>
                        <a:lnTo>
                          <a:pt x="168" y="443"/>
                        </a:lnTo>
                        <a:lnTo>
                          <a:pt x="175" y="433"/>
                        </a:lnTo>
                        <a:lnTo>
                          <a:pt x="181" y="423"/>
                        </a:lnTo>
                        <a:lnTo>
                          <a:pt x="189" y="412"/>
                        </a:lnTo>
                        <a:lnTo>
                          <a:pt x="196" y="403"/>
                        </a:lnTo>
                        <a:lnTo>
                          <a:pt x="203" y="393"/>
                        </a:lnTo>
                        <a:lnTo>
                          <a:pt x="211" y="384"/>
                        </a:lnTo>
                        <a:lnTo>
                          <a:pt x="218" y="373"/>
                        </a:lnTo>
                        <a:lnTo>
                          <a:pt x="226" y="364"/>
                        </a:lnTo>
                        <a:lnTo>
                          <a:pt x="234" y="354"/>
                        </a:lnTo>
                        <a:lnTo>
                          <a:pt x="242" y="345"/>
                        </a:lnTo>
                        <a:lnTo>
                          <a:pt x="249" y="337"/>
                        </a:lnTo>
                        <a:lnTo>
                          <a:pt x="258" y="327"/>
                        </a:lnTo>
                        <a:lnTo>
                          <a:pt x="266" y="318"/>
                        </a:lnTo>
                        <a:lnTo>
                          <a:pt x="275" y="309"/>
                        </a:lnTo>
                        <a:lnTo>
                          <a:pt x="283" y="301"/>
                        </a:lnTo>
                        <a:lnTo>
                          <a:pt x="291" y="291"/>
                        </a:lnTo>
                        <a:lnTo>
                          <a:pt x="301" y="283"/>
                        </a:lnTo>
                        <a:lnTo>
                          <a:pt x="309" y="275"/>
                        </a:lnTo>
                        <a:lnTo>
                          <a:pt x="318" y="266"/>
                        </a:lnTo>
                        <a:lnTo>
                          <a:pt x="327" y="258"/>
                        </a:lnTo>
                        <a:lnTo>
                          <a:pt x="337" y="249"/>
                        </a:lnTo>
                        <a:lnTo>
                          <a:pt x="345" y="242"/>
                        </a:lnTo>
                        <a:lnTo>
                          <a:pt x="354" y="234"/>
                        </a:lnTo>
                        <a:lnTo>
                          <a:pt x="364" y="226"/>
                        </a:lnTo>
                        <a:lnTo>
                          <a:pt x="373" y="218"/>
                        </a:lnTo>
                        <a:lnTo>
                          <a:pt x="384" y="211"/>
                        </a:lnTo>
                        <a:lnTo>
                          <a:pt x="393" y="203"/>
                        </a:lnTo>
                        <a:lnTo>
                          <a:pt x="403" y="196"/>
                        </a:lnTo>
                        <a:lnTo>
                          <a:pt x="412" y="189"/>
                        </a:lnTo>
                        <a:lnTo>
                          <a:pt x="423" y="181"/>
                        </a:lnTo>
                        <a:lnTo>
                          <a:pt x="433" y="175"/>
                        </a:lnTo>
                        <a:lnTo>
                          <a:pt x="443" y="168"/>
                        </a:lnTo>
                        <a:lnTo>
                          <a:pt x="453" y="161"/>
                        </a:lnTo>
                        <a:lnTo>
                          <a:pt x="464" y="154"/>
                        </a:lnTo>
                        <a:lnTo>
                          <a:pt x="474" y="148"/>
                        </a:lnTo>
                        <a:lnTo>
                          <a:pt x="485" y="141"/>
                        </a:lnTo>
                        <a:lnTo>
                          <a:pt x="495" y="135"/>
                        </a:lnTo>
                        <a:lnTo>
                          <a:pt x="506" y="129"/>
                        </a:lnTo>
                        <a:lnTo>
                          <a:pt x="516" y="123"/>
                        </a:lnTo>
                        <a:lnTo>
                          <a:pt x="527" y="117"/>
                        </a:lnTo>
                        <a:lnTo>
                          <a:pt x="537" y="112"/>
                        </a:lnTo>
                        <a:lnTo>
                          <a:pt x="549" y="106"/>
                        </a:lnTo>
                        <a:lnTo>
                          <a:pt x="559" y="100"/>
                        </a:lnTo>
                        <a:lnTo>
                          <a:pt x="571" y="95"/>
                        </a:lnTo>
                        <a:lnTo>
                          <a:pt x="581" y="90"/>
                        </a:lnTo>
                        <a:lnTo>
                          <a:pt x="593" y="86"/>
                        </a:lnTo>
                        <a:lnTo>
                          <a:pt x="604" y="80"/>
                        </a:lnTo>
                        <a:lnTo>
                          <a:pt x="615" y="75"/>
                        </a:lnTo>
                        <a:lnTo>
                          <a:pt x="626" y="71"/>
                        </a:lnTo>
                        <a:lnTo>
                          <a:pt x="638" y="67"/>
                        </a:lnTo>
                        <a:lnTo>
                          <a:pt x="649" y="63"/>
                        </a:lnTo>
                        <a:lnTo>
                          <a:pt x="661" y="58"/>
                        </a:lnTo>
                        <a:lnTo>
                          <a:pt x="673" y="54"/>
                        </a:lnTo>
                        <a:lnTo>
                          <a:pt x="684" y="50"/>
                        </a:lnTo>
                        <a:lnTo>
                          <a:pt x="696" y="46"/>
                        </a:lnTo>
                        <a:lnTo>
                          <a:pt x="707" y="43"/>
                        </a:lnTo>
                        <a:lnTo>
                          <a:pt x="719" y="39"/>
                        </a:lnTo>
                        <a:lnTo>
                          <a:pt x="731" y="35"/>
                        </a:lnTo>
                        <a:lnTo>
                          <a:pt x="743" y="32"/>
                        </a:lnTo>
                        <a:lnTo>
                          <a:pt x="754" y="29"/>
                        </a:lnTo>
                        <a:lnTo>
                          <a:pt x="766" y="27"/>
                        </a:lnTo>
                        <a:lnTo>
                          <a:pt x="779" y="24"/>
                        </a:lnTo>
                        <a:lnTo>
                          <a:pt x="790" y="22"/>
                        </a:lnTo>
                        <a:lnTo>
                          <a:pt x="803" y="18"/>
                        </a:lnTo>
                        <a:lnTo>
                          <a:pt x="814" y="16"/>
                        </a:lnTo>
                        <a:lnTo>
                          <a:pt x="827" y="14"/>
                        </a:lnTo>
                        <a:lnTo>
                          <a:pt x="838" y="12"/>
                        </a:lnTo>
                        <a:lnTo>
                          <a:pt x="851" y="10"/>
                        </a:lnTo>
                        <a:lnTo>
                          <a:pt x="863" y="9"/>
                        </a:lnTo>
                        <a:lnTo>
                          <a:pt x="875" y="7"/>
                        </a:lnTo>
                        <a:lnTo>
                          <a:pt x="887" y="6"/>
                        </a:lnTo>
                        <a:lnTo>
                          <a:pt x="899" y="5"/>
                        </a:lnTo>
                        <a:lnTo>
                          <a:pt x="911" y="4"/>
                        </a:lnTo>
                        <a:lnTo>
                          <a:pt x="924" y="3"/>
                        </a:lnTo>
                        <a:lnTo>
                          <a:pt x="936" y="2"/>
                        </a:lnTo>
                        <a:lnTo>
                          <a:pt x="948" y="1"/>
                        </a:lnTo>
                        <a:lnTo>
                          <a:pt x="960" y="1"/>
                        </a:lnTo>
                        <a:lnTo>
                          <a:pt x="973" y="0"/>
                        </a:lnTo>
                        <a:lnTo>
                          <a:pt x="984" y="0"/>
                        </a:lnTo>
                        <a:lnTo>
                          <a:pt x="997" y="0"/>
                        </a:lnTo>
                        <a:lnTo>
                          <a:pt x="1010" y="0"/>
                        </a:lnTo>
                        <a:lnTo>
                          <a:pt x="1021" y="0"/>
                        </a:lnTo>
                        <a:lnTo>
                          <a:pt x="1034" y="1"/>
                        </a:lnTo>
                        <a:lnTo>
                          <a:pt x="1046" y="1"/>
                        </a:lnTo>
                        <a:lnTo>
                          <a:pt x="1058" y="2"/>
                        </a:lnTo>
                        <a:lnTo>
                          <a:pt x="1071" y="3"/>
                        </a:lnTo>
                        <a:lnTo>
                          <a:pt x="1083" y="4"/>
                        </a:lnTo>
                        <a:lnTo>
                          <a:pt x="1095" y="5"/>
                        </a:lnTo>
                        <a:lnTo>
                          <a:pt x="1107" y="6"/>
                        </a:lnTo>
                        <a:lnTo>
                          <a:pt x="1119" y="7"/>
                        </a:lnTo>
                        <a:lnTo>
                          <a:pt x="1131" y="9"/>
                        </a:lnTo>
                        <a:lnTo>
                          <a:pt x="1143" y="10"/>
                        </a:lnTo>
                        <a:lnTo>
                          <a:pt x="1156" y="12"/>
                        </a:lnTo>
                        <a:lnTo>
                          <a:pt x="1167" y="14"/>
                        </a:lnTo>
                        <a:lnTo>
                          <a:pt x="1180" y="16"/>
                        </a:lnTo>
                        <a:lnTo>
                          <a:pt x="1191" y="18"/>
                        </a:lnTo>
                        <a:lnTo>
                          <a:pt x="1204" y="22"/>
                        </a:lnTo>
                        <a:lnTo>
                          <a:pt x="1215" y="24"/>
                        </a:lnTo>
                        <a:lnTo>
                          <a:pt x="1228" y="27"/>
                        </a:lnTo>
                        <a:lnTo>
                          <a:pt x="1240" y="29"/>
                        </a:lnTo>
                        <a:lnTo>
                          <a:pt x="1251" y="32"/>
                        </a:lnTo>
                        <a:lnTo>
                          <a:pt x="1263" y="35"/>
                        </a:lnTo>
                        <a:lnTo>
                          <a:pt x="1275" y="39"/>
                        </a:lnTo>
                        <a:lnTo>
                          <a:pt x="1287" y="43"/>
                        </a:lnTo>
                        <a:lnTo>
                          <a:pt x="1298" y="46"/>
                        </a:lnTo>
                        <a:lnTo>
                          <a:pt x="1310" y="50"/>
                        </a:lnTo>
                        <a:lnTo>
                          <a:pt x="1321" y="54"/>
                        </a:lnTo>
                        <a:lnTo>
                          <a:pt x="1333" y="58"/>
                        </a:lnTo>
                        <a:lnTo>
                          <a:pt x="1345" y="63"/>
                        </a:lnTo>
                        <a:lnTo>
                          <a:pt x="1356" y="67"/>
                        </a:lnTo>
                        <a:lnTo>
                          <a:pt x="1368" y="71"/>
                        </a:lnTo>
                        <a:lnTo>
                          <a:pt x="1379" y="75"/>
                        </a:lnTo>
                        <a:lnTo>
                          <a:pt x="1390" y="80"/>
                        </a:lnTo>
                        <a:lnTo>
                          <a:pt x="1401" y="86"/>
                        </a:lnTo>
                        <a:lnTo>
                          <a:pt x="1413" y="90"/>
                        </a:lnTo>
                        <a:lnTo>
                          <a:pt x="1423" y="95"/>
                        </a:lnTo>
                        <a:lnTo>
                          <a:pt x="1435" y="100"/>
                        </a:lnTo>
                        <a:lnTo>
                          <a:pt x="1445" y="106"/>
                        </a:lnTo>
                        <a:lnTo>
                          <a:pt x="1457" y="112"/>
                        </a:lnTo>
                        <a:lnTo>
                          <a:pt x="1467" y="117"/>
                        </a:lnTo>
                        <a:lnTo>
                          <a:pt x="1478" y="123"/>
                        </a:lnTo>
                        <a:lnTo>
                          <a:pt x="1488" y="129"/>
                        </a:lnTo>
                        <a:lnTo>
                          <a:pt x="1499" y="135"/>
                        </a:lnTo>
                        <a:lnTo>
                          <a:pt x="1509" y="141"/>
                        </a:lnTo>
                        <a:lnTo>
                          <a:pt x="1520" y="148"/>
                        </a:lnTo>
                        <a:lnTo>
                          <a:pt x="1530" y="154"/>
                        </a:lnTo>
                        <a:lnTo>
                          <a:pt x="1541" y="161"/>
                        </a:lnTo>
                        <a:lnTo>
                          <a:pt x="1551" y="168"/>
                        </a:lnTo>
                        <a:lnTo>
                          <a:pt x="1561" y="175"/>
                        </a:lnTo>
                        <a:lnTo>
                          <a:pt x="1571" y="181"/>
                        </a:lnTo>
                        <a:lnTo>
                          <a:pt x="1582" y="189"/>
                        </a:lnTo>
                        <a:lnTo>
                          <a:pt x="1591" y="196"/>
                        </a:lnTo>
                        <a:lnTo>
                          <a:pt x="1601" y="203"/>
                        </a:lnTo>
                        <a:lnTo>
                          <a:pt x="1610" y="211"/>
                        </a:lnTo>
                        <a:lnTo>
                          <a:pt x="1621" y="218"/>
                        </a:lnTo>
                        <a:lnTo>
                          <a:pt x="1630" y="226"/>
                        </a:lnTo>
                        <a:lnTo>
                          <a:pt x="1640" y="234"/>
                        </a:lnTo>
                        <a:lnTo>
                          <a:pt x="1649" y="242"/>
                        </a:lnTo>
                        <a:lnTo>
                          <a:pt x="1657" y="249"/>
                        </a:lnTo>
                        <a:lnTo>
                          <a:pt x="1667" y="258"/>
                        </a:lnTo>
                        <a:lnTo>
                          <a:pt x="1676" y="266"/>
                        </a:lnTo>
                        <a:lnTo>
                          <a:pt x="1685" y="275"/>
                        </a:lnTo>
                        <a:lnTo>
                          <a:pt x="1693" y="283"/>
                        </a:lnTo>
                        <a:lnTo>
                          <a:pt x="1703" y="291"/>
                        </a:lnTo>
                        <a:lnTo>
                          <a:pt x="1711" y="301"/>
                        </a:lnTo>
                        <a:lnTo>
                          <a:pt x="1719" y="309"/>
                        </a:lnTo>
                        <a:lnTo>
                          <a:pt x="1728" y="318"/>
                        </a:lnTo>
                        <a:lnTo>
                          <a:pt x="1736" y="327"/>
                        </a:lnTo>
                        <a:lnTo>
                          <a:pt x="1745" y="337"/>
                        </a:lnTo>
                        <a:lnTo>
                          <a:pt x="1752" y="345"/>
                        </a:lnTo>
                        <a:lnTo>
                          <a:pt x="1760" y="354"/>
                        </a:lnTo>
                        <a:lnTo>
                          <a:pt x="1768" y="364"/>
                        </a:lnTo>
                        <a:lnTo>
                          <a:pt x="1776" y="373"/>
                        </a:lnTo>
                        <a:lnTo>
                          <a:pt x="1783" y="384"/>
                        </a:lnTo>
                        <a:lnTo>
                          <a:pt x="1791" y="393"/>
                        </a:lnTo>
                        <a:lnTo>
                          <a:pt x="1798" y="403"/>
                        </a:lnTo>
                        <a:lnTo>
                          <a:pt x="1806" y="412"/>
                        </a:lnTo>
                        <a:lnTo>
                          <a:pt x="1813" y="423"/>
                        </a:lnTo>
                        <a:lnTo>
                          <a:pt x="1819" y="433"/>
                        </a:lnTo>
                        <a:lnTo>
                          <a:pt x="1827" y="443"/>
                        </a:lnTo>
                        <a:lnTo>
                          <a:pt x="1833" y="453"/>
                        </a:lnTo>
                        <a:lnTo>
                          <a:pt x="1840" y="464"/>
                        </a:lnTo>
                        <a:lnTo>
                          <a:pt x="1846" y="474"/>
                        </a:lnTo>
                        <a:lnTo>
                          <a:pt x="1853" y="485"/>
                        </a:lnTo>
                        <a:lnTo>
                          <a:pt x="1859" y="495"/>
                        </a:lnTo>
                        <a:lnTo>
                          <a:pt x="1865" y="506"/>
                        </a:lnTo>
                        <a:lnTo>
                          <a:pt x="1871" y="516"/>
                        </a:lnTo>
                        <a:lnTo>
                          <a:pt x="1877" y="527"/>
                        </a:lnTo>
                        <a:lnTo>
                          <a:pt x="1882" y="537"/>
                        </a:lnTo>
                        <a:lnTo>
                          <a:pt x="1888" y="549"/>
                        </a:lnTo>
                        <a:lnTo>
                          <a:pt x="1894" y="559"/>
                        </a:lnTo>
                        <a:lnTo>
                          <a:pt x="1899" y="571"/>
                        </a:lnTo>
                        <a:lnTo>
                          <a:pt x="1904" y="581"/>
                        </a:lnTo>
                        <a:lnTo>
                          <a:pt x="1908" y="593"/>
                        </a:lnTo>
                        <a:lnTo>
                          <a:pt x="1914" y="604"/>
                        </a:lnTo>
                        <a:lnTo>
                          <a:pt x="1919" y="615"/>
                        </a:lnTo>
                        <a:lnTo>
                          <a:pt x="1923" y="626"/>
                        </a:lnTo>
                        <a:lnTo>
                          <a:pt x="1927" y="638"/>
                        </a:lnTo>
                        <a:lnTo>
                          <a:pt x="1932" y="649"/>
                        </a:lnTo>
                        <a:lnTo>
                          <a:pt x="1936" y="661"/>
                        </a:lnTo>
                        <a:lnTo>
                          <a:pt x="1940" y="673"/>
                        </a:lnTo>
                        <a:lnTo>
                          <a:pt x="1944" y="684"/>
                        </a:lnTo>
                        <a:lnTo>
                          <a:pt x="1948" y="696"/>
                        </a:lnTo>
                        <a:lnTo>
                          <a:pt x="1951" y="707"/>
                        </a:lnTo>
                        <a:lnTo>
                          <a:pt x="1955" y="719"/>
                        </a:lnTo>
                        <a:lnTo>
                          <a:pt x="1959" y="731"/>
                        </a:lnTo>
                        <a:lnTo>
                          <a:pt x="1962" y="743"/>
                        </a:lnTo>
                        <a:lnTo>
                          <a:pt x="1965" y="754"/>
                        </a:lnTo>
                        <a:lnTo>
                          <a:pt x="1967" y="766"/>
                        </a:lnTo>
                        <a:lnTo>
                          <a:pt x="1970" y="779"/>
                        </a:lnTo>
                        <a:lnTo>
                          <a:pt x="1972" y="790"/>
                        </a:lnTo>
                        <a:lnTo>
                          <a:pt x="1976" y="803"/>
                        </a:lnTo>
                        <a:lnTo>
                          <a:pt x="1978" y="814"/>
                        </a:lnTo>
                        <a:lnTo>
                          <a:pt x="1980" y="827"/>
                        </a:lnTo>
                        <a:lnTo>
                          <a:pt x="1982" y="838"/>
                        </a:lnTo>
                        <a:lnTo>
                          <a:pt x="1984" y="851"/>
                        </a:lnTo>
                        <a:lnTo>
                          <a:pt x="1985" y="863"/>
                        </a:lnTo>
                        <a:lnTo>
                          <a:pt x="1987" y="875"/>
                        </a:lnTo>
                        <a:lnTo>
                          <a:pt x="1988" y="887"/>
                        </a:lnTo>
                        <a:lnTo>
                          <a:pt x="1989" y="899"/>
                        </a:lnTo>
                        <a:lnTo>
                          <a:pt x="1990" y="911"/>
                        </a:lnTo>
                        <a:lnTo>
                          <a:pt x="1991" y="924"/>
                        </a:lnTo>
                        <a:lnTo>
                          <a:pt x="1992" y="936"/>
                        </a:lnTo>
                        <a:lnTo>
                          <a:pt x="1993" y="948"/>
                        </a:lnTo>
                        <a:lnTo>
                          <a:pt x="1993" y="960"/>
                        </a:lnTo>
                        <a:lnTo>
                          <a:pt x="1995" y="973"/>
                        </a:lnTo>
                        <a:lnTo>
                          <a:pt x="1995" y="997"/>
                        </a:lnTo>
                        <a:close/>
                        <a:moveTo>
                          <a:pt x="1942" y="997"/>
                        </a:moveTo>
                        <a:lnTo>
                          <a:pt x="1942" y="1009"/>
                        </a:lnTo>
                        <a:lnTo>
                          <a:pt x="1942" y="1020"/>
                        </a:lnTo>
                        <a:lnTo>
                          <a:pt x="1941" y="1032"/>
                        </a:lnTo>
                        <a:lnTo>
                          <a:pt x="1941" y="1043"/>
                        </a:lnTo>
                        <a:lnTo>
                          <a:pt x="1940" y="1055"/>
                        </a:lnTo>
                        <a:lnTo>
                          <a:pt x="1940" y="1066"/>
                        </a:lnTo>
                        <a:lnTo>
                          <a:pt x="1939" y="1078"/>
                        </a:lnTo>
                        <a:lnTo>
                          <a:pt x="1938" y="1089"/>
                        </a:lnTo>
                        <a:lnTo>
                          <a:pt x="1937" y="1101"/>
                        </a:lnTo>
                        <a:lnTo>
                          <a:pt x="1935" y="1113"/>
                        </a:lnTo>
                        <a:lnTo>
                          <a:pt x="1934" y="1124"/>
                        </a:lnTo>
                        <a:lnTo>
                          <a:pt x="1932" y="1136"/>
                        </a:lnTo>
                        <a:lnTo>
                          <a:pt x="1930" y="1147"/>
                        </a:lnTo>
                        <a:lnTo>
                          <a:pt x="1928" y="1159"/>
                        </a:lnTo>
                        <a:lnTo>
                          <a:pt x="1926" y="1170"/>
                        </a:lnTo>
                        <a:lnTo>
                          <a:pt x="1924" y="1182"/>
                        </a:lnTo>
                        <a:lnTo>
                          <a:pt x="1921" y="1192"/>
                        </a:lnTo>
                        <a:lnTo>
                          <a:pt x="1919" y="1204"/>
                        </a:lnTo>
                        <a:lnTo>
                          <a:pt x="1917" y="1215"/>
                        </a:lnTo>
                        <a:lnTo>
                          <a:pt x="1914" y="1227"/>
                        </a:lnTo>
                        <a:lnTo>
                          <a:pt x="1911" y="1237"/>
                        </a:lnTo>
                        <a:lnTo>
                          <a:pt x="1907" y="1249"/>
                        </a:lnTo>
                        <a:lnTo>
                          <a:pt x="1904" y="1261"/>
                        </a:lnTo>
                        <a:lnTo>
                          <a:pt x="1901" y="1271"/>
                        </a:lnTo>
                        <a:lnTo>
                          <a:pt x="1898" y="1283"/>
                        </a:lnTo>
                        <a:lnTo>
                          <a:pt x="1895" y="1293"/>
                        </a:lnTo>
                        <a:lnTo>
                          <a:pt x="1891" y="1305"/>
                        </a:lnTo>
                        <a:lnTo>
                          <a:pt x="1886" y="1315"/>
                        </a:lnTo>
                        <a:lnTo>
                          <a:pt x="1883" y="1327"/>
                        </a:lnTo>
                        <a:lnTo>
                          <a:pt x="1879" y="1337"/>
                        </a:lnTo>
                        <a:lnTo>
                          <a:pt x="1875" y="1348"/>
                        </a:lnTo>
                        <a:lnTo>
                          <a:pt x="1870" y="1358"/>
                        </a:lnTo>
                        <a:lnTo>
                          <a:pt x="1865" y="1370"/>
                        </a:lnTo>
                        <a:lnTo>
                          <a:pt x="1861" y="1380"/>
                        </a:lnTo>
                        <a:lnTo>
                          <a:pt x="1856" y="1391"/>
                        </a:lnTo>
                        <a:lnTo>
                          <a:pt x="1852" y="1401"/>
                        </a:lnTo>
                        <a:lnTo>
                          <a:pt x="1846" y="1412"/>
                        </a:lnTo>
                        <a:lnTo>
                          <a:pt x="1841" y="1422"/>
                        </a:lnTo>
                        <a:lnTo>
                          <a:pt x="1836" y="1432"/>
                        </a:lnTo>
                        <a:lnTo>
                          <a:pt x="1831" y="1442"/>
                        </a:lnTo>
                        <a:lnTo>
                          <a:pt x="1824" y="1453"/>
                        </a:lnTo>
                        <a:lnTo>
                          <a:pt x="1819" y="1463"/>
                        </a:lnTo>
                        <a:lnTo>
                          <a:pt x="1814" y="1473"/>
                        </a:lnTo>
                        <a:lnTo>
                          <a:pt x="1808" y="1483"/>
                        </a:lnTo>
                        <a:lnTo>
                          <a:pt x="1801" y="1493"/>
                        </a:lnTo>
                        <a:lnTo>
                          <a:pt x="1795" y="1502"/>
                        </a:lnTo>
                        <a:lnTo>
                          <a:pt x="1789" y="1513"/>
                        </a:lnTo>
                        <a:lnTo>
                          <a:pt x="1782" y="1522"/>
                        </a:lnTo>
                        <a:lnTo>
                          <a:pt x="1776" y="1531"/>
                        </a:lnTo>
                        <a:lnTo>
                          <a:pt x="1770" y="1541"/>
                        </a:lnTo>
                        <a:lnTo>
                          <a:pt x="1762" y="1550"/>
                        </a:lnTo>
                        <a:lnTo>
                          <a:pt x="1756" y="1560"/>
                        </a:lnTo>
                        <a:lnTo>
                          <a:pt x="1749" y="1569"/>
                        </a:lnTo>
                        <a:lnTo>
                          <a:pt x="1743" y="1579"/>
                        </a:lnTo>
                        <a:lnTo>
                          <a:pt x="1735" y="1587"/>
                        </a:lnTo>
                        <a:lnTo>
                          <a:pt x="1728" y="1597"/>
                        </a:lnTo>
                        <a:lnTo>
                          <a:pt x="1720" y="1605"/>
                        </a:lnTo>
                        <a:lnTo>
                          <a:pt x="1712" y="1614"/>
                        </a:lnTo>
                        <a:lnTo>
                          <a:pt x="1705" y="1623"/>
                        </a:lnTo>
                        <a:lnTo>
                          <a:pt x="1697" y="1631"/>
                        </a:lnTo>
                        <a:lnTo>
                          <a:pt x="1689" y="1641"/>
                        </a:lnTo>
                        <a:lnTo>
                          <a:pt x="1682" y="1649"/>
                        </a:lnTo>
                        <a:lnTo>
                          <a:pt x="1673" y="1657"/>
                        </a:lnTo>
                        <a:lnTo>
                          <a:pt x="1665" y="1665"/>
                        </a:lnTo>
                        <a:lnTo>
                          <a:pt x="1657" y="1673"/>
                        </a:lnTo>
                        <a:lnTo>
                          <a:pt x="1649" y="1682"/>
                        </a:lnTo>
                        <a:lnTo>
                          <a:pt x="1641" y="1689"/>
                        </a:lnTo>
                        <a:lnTo>
                          <a:pt x="1631" y="1697"/>
                        </a:lnTo>
                        <a:lnTo>
                          <a:pt x="1623" y="1705"/>
                        </a:lnTo>
                        <a:lnTo>
                          <a:pt x="1614" y="1712"/>
                        </a:lnTo>
                        <a:lnTo>
                          <a:pt x="1605" y="1720"/>
                        </a:lnTo>
                        <a:lnTo>
                          <a:pt x="1597" y="1728"/>
                        </a:lnTo>
                        <a:lnTo>
                          <a:pt x="1587" y="1735"/>
                        </a:lnTo>
                        <a:lnTo>
                          <a:pt x="1579" y="1743"/>
                        </a:lnTo>
                        <a:lnTo>
                          <a:pt x="1569" y="1749"/>
                        </a:lnTo>
                        <a:lnTo>
                          <a:pt x="1560" y="1756"/>
                        </a:lnTo>
                        <a:lnTo>
                          <a:pt x="1550" y="1762"/>
                        </a:lnTo>
                        <a:lnTo>
                          <a:pt x="1541" y="1770"/>
                        </a:lnTo>
                        <a:lnTo>
                          <a:pt x="1531" y="1776"/>
                        </a:lnTo>
                        <a:lnTo>
                          <a:pt x="1522" y="1782"/>
                        </a:lnTo>
                        <a:lnTo>
                          <a:pt x="1513" y="1789"/>
                        </a:lnTo>
                        <a:lnTo>
                          <a:pt x="1502" y="1795"/>
                        </a:lnTo>
                        <a:lnTo>
                          <a:pt x="1493" y="1801"/>
                        </a:lnTo>
                        <a:lnTo>
                          <a:pt x="1483" y="1808"/>
                        </a:lnTo>
                        <a:lnTo>
                          <a:pt x="1473" y="1814"/>
                        </a:lnTo>
                        <a:lnTo>
                          <a:pt x="1463" y="1819"/>
                        </a:lnTo>
                        <a:lnTo>
                          <a:pt x="1453" y="1824"/>
                        </a:lnTo>
                        <a:lnTo>
                          <a:pt x="1442" y="1831"/>
                        </a:lnTo>
                        <a:lnTo>
                          <a:pt x="1432" y="1836"/>
                        </a:lnTo>
                        <a:lnTo>
                          <a:pt x="1422" y="1841"/>
                        </a:lnTo>
                        <a:lnTo>
                          <a:pt x="1412" y="1846"/>
                        </a:lnTo>
                        <a:lnTo>
                          <a:pt x="1401" y="1852"/>
                        </a:lnTo>
                        <a:lnTo>
                          <a:pt x="1391" y="1856"/>
                        </a:lnTo>
                        <a:lnTo>
                          <a:pt x="1380" y="1861"/>
                        </a:lnTo>
                        <a:lnTo>
                          <a:pt x="1370" y="1865"/>
                        </a:lnTo>
                        <a:lnTo>
                          <a:pt x="1358" y="1870"/>
                        </a:lnTo>
                        <a:lnTo>
                          <a:pt x="1348" y="1875"/>
                        </a:lnTo>
                        <a:lnTo>
                          <a:pt x="1337" y="1879"/>
                        </a:lnTo>
                        <a:lnTo>
                          <a:pt x="1327" y="1883"/>
                        </a:lnTo>
                        <a:lnTo>
                          <a:pt x="1315" y="1886"/>
                        </a:lnTo>
                        <a:lnTo>
                          <a:pt x="1305" y="1891"/>
                        </a:lnTo>
                        <a:lnTo>
                          <a:pt x="1293" y="1895"/>
                        </a:lnTo>
                        <a:lnTo>
                          <a:pt x="1283" y="1898"/>
                        </a:lnTo>
                        <a:lnTo>
                          <a:pt x="1271" y="1901"/>
                        </a:lnTo>
                        <a:lnTo>
                          <a:pt x="1261" y="1904"/>
                        </a:lnTo>
                        <a:lnTo>
                          <a:pt x="1249" y="1907"/>
                        </a:lnTo>
                        <a:lnTo>
                          <a:pt x="1237" y="1911"/>
                        </a:lnTo>
                        <a:lnTo>
                          <a:pt x="1227" y="1914"/>
                        </a:lnTo>
                        <a:lnTo>
                          <a:pt x="1215" y="1917"/>
                        </a:lnTo>
                        <a:lnTo>
                          <a:pt x="1204" y="1919"/>
                        </a:lnTo>
                        <a:lnTo>
                          <a:pt x="1192" y="1921"/>
                        </a:lnTo>
                        <a:lnTo>
                          <a:pt x="1182" y="1924"/>
                        </a:lnTo>
                        <a:lnTo>
                          <a:pt x="1170" y="1926"/>
                        </a:lnTo>
                        <a:lnTo>
                          <a:pt x="1159" y="1928"/>
                        </a:lnTo>
                        <a:lnTo>
                          <a:pt x="1147" y="1930"/>
                        </a:lnTo>
                        <a:lnTo>
                          <a:pt x="1136" y="1932"/>
                        </a:lnTo>
                        <a:lnTo>
                          <a:pt x="1124" y="1934"/>
                        </a:lnTo>
                        <a:lnTo>
                          <a:pt x="1113" y="1935"/>
                        </a:lnTo>
                        <a:lnTo>
                          <a:pt x="1101" y="1937"/>
                        </a:lnTo>
                        <a:lnTo>
                          <a:pt x="1089" y="1938"/>
                        </a:lnTo>
                        <a:lnTo>
                          <a:pt x="1078" y="1939"/>
                        </a:lnTo>
                        <a:lnTo>
                          <a:pt x="1066" y="1940"/>
                        </a:lnTo>
                        <a:lnTo>
                          <a:pt x="1055" y="1940"/>
                        </a:lnTo>
                        <a:lnTo>
                          <a:pt x="1043" y="1941"/>
                        </a:lnTo>
                        <a:lnTo>
                          <a:pt x="1032" y="1941"/>
                        </a:lnTo>
                        <a:lnTo>
                          <a:pt x="1020" y="1942"/>
                        </a:lnTo>
                        <a:lnTo>
                          <a:pt x="1009" y="1942"/>
                        </a:lnTo>
                        <a:lnTo>
                          <a:pt x="997" y="1942"/>
                        </a:lnTo>
                        <a:lnTo>
                          <a:pt x="985" y="1942"/>
                        </a:lnTo>
                        <a:lnTo>
                          <a:pt x="974" y="1942"/>
                        </a:lnTo>
                        <a:lnTo>
                          <a:pt x="962" y="1941"/>
                        </a:lnTo>
                        <a:lnTo>
                          <a:pt x="951" y="1941"/>
                        </a:lnTo>
                        <a:lnTo>
                          <a:pt x="939" y="1940"/>
                        </a:lnTo>
                        <a:lnTo>
                          <a:pt x="928" y="1940"/>
                        </a:lnTo>
                        <a:lnTo>
                          <a:pt x="916" y="1939"/>
                        </a:lnTo>
                        <a:lnTo>
                          <a:pt x="905" y="1938"/>
                        </a:lnTo>
                        <a:lnTo>
                          <a:pt x="893" y="1937"/>
                        </a:lnTo>
                        <a:lnTo>
                          <a:pt x="882" y="1935"/>
                        </a:lnTo>
                        <a:lnTo>
                          <a:pt x="870" y="1934"/>
                        </a:lnTo>
                        <a:lnTo>
                          <a:pt x="858" y="1932"/>
                        </a:lnTo>
                        <a:lnTo>
                          <a:pt x="847" y="1930"/>
                        </a:lnTo>
                        <a:lnTo>
                          <a:pt x="835" y="1928"/>
                        </a:lnTo>
                        <a:lnTo>
                          <a:pt x="824" y="1926"/>
                        </a:lnTo>
                        <a:lnTo>
                          <a:pt x="812" y="1924"/>
                        </a:lnTo>
                        <a:lnTo>
                          <a:pt x="802" y="1921"/>
                        </a:lnTo>
                        <a:lnTo>
                          <a:pt x="790" y="1919"/>
                        </a:lnTo>
                        <a:lnTo>
                          <a:pt x="779" y="1917"/>
                        </a:lnTo>
                        <a:lnTo>
                          <a:pt x="767" y="1914"/>
                        </a:lnTo>
                        <a:lnTo>
                          <a:pt x="757" y="1911"/>
                        </a:lnTo>
                        <a:lnTo>
                          <a:pt x="745" y="1907"/>
                        </a:lnTo>
                        <a:lnTo>
                          <a:pt x="733" y="1904"/>
                        </a:lnTo>
                        <a:lnTo>
                          <a:pt x="723" y="1901"/>
                        </a:lnTo>
                        <a:lnTo>
                          <a:pt x="711" y="1898"/>
                        </a:lnTo>
                        <a:lnTo>
                          <a:pt x="701" y="1895"/>
                        </a:lnTo>
                        <a:lnTo>
                          <a:pt x="689" y="1891"/>
                        </a:lnTo>
                        <a:lnTo>
                          <a:pt x="679" y="1886"/>
                        </a:lnTo>
                        <a:lnTo>
                          <a:pt x="667" y="1883"/>
                        </a:lnTo>
                        <a:lnTo>
                          <a:pt x="657" y="1879"/>
                        </a:lnTo>
                        <a:lnTo>
                          <a:pt x="646" y="1875"/>
                        </a:lnTo>
                        <a:lnTo>
                          <a:pt x="636" y="1870"/>
                        </a:lnTo>
                        <a:lnTo>
                          <a:pt x="624" y="1865"/>
                        </a:lnTo>
                        <a:lnTo>
                          <a:pt x="614" y="1861"/>
                        </a:lnTo>
                        <a:lnTo>
                          <a:pt x="603" y="1856"/>
                        </a:lnTo>
                        <a:lnTo>
                          <a:pt x="593" y="1852"/>
                        </a:lnTo>
                        <a:lnTo>
                          <a:pt x="582" y="1846"/>
                        </a:lnTo>
                        <a:lnTo>
                          <a:pt x="572" y="1841"/>
                        </a:lnTo>
                        <a:lnTo>
                          <a:pt x="562" y="1836"/>
                        </a:lnTo>
                        <a:lnTo>
                          <a:pt x="552" y="1831"/>
                        </a:lnTo>
                        <a:lnTo>
                          <a:pt x="541" y="1824"/>
                        </a:lnTo>
                        <a:lnTo>
                          <a:pt x="531" y="1819"/>
                        </a:lnTo>
                        <a:lnTo>
                          <a:pt x="521" y="1814"/>
                        </a:lnTo>
                        <a:lnTo>
                          <a:pt x="511" y="1808"/>
                        </a:lnTo>
                        <a:lnTo>
                          <a:pt x="501" y="1801"/>
                        </a:lnTo>
                        <a:lnTo>
                          <a:pt x="492" y="1795"/>
                        </a:lnTo>
                        <a:lnTo>
                          <a:pt x="481" y="1789"/>
                        </a:lnTo>
                        <a:lnTo>
                          <a:pt x="472" y="1782"/>
                        </a:lnTo>
                        <a:lnTo>
                          <a:pt x="463" y="1776"/>
                        </a:lnTo>
                        <a:lnTo>
                          <a:pt x="453" y="1770"/>
                        </a:lnTo>
                        <a:lnTo>
                          <a:pt x="444" y="1762"/>
                        </a:lnTo>
                        <a:lnTo>
                          <a:pt x="434" y="1756"/>
                        </a:lnTo>
                        <a:lnTo>
                          <a:pt x="425" y="1749"/>
                        </a:lnTo>
                        <a:lnTo>
                          <a:pt x="415" y="1743"/>
                        </a:lnTo>
                        <a:lnTo>
                          <a:pt x="407" y="1735"/>
                        </a:lnTo>
                        <a:lnTo>
                          <a:pt x="397" y="1728"/>
                        </a:lnTo>
                        <a:lnTo>
                          <a:pt x="389" y="1720"/>
                        </a:lnTo>
                        <a:lnTo>
                          <a:pt x="380" y="1712"/>
                        </a:lnTo>
                        <a:lnTo>
                          <a:pt x="371" y="1705"/>
                        </a:lnTo>
                        <a:lnTo>
                          <a:pt x="363" y="1697"/>
                        </a:lnTo>
                        <a:lnTo>
                          <a:pt x="353" y="1689"/>
                        </a:lnTo>
                        <a:lnTo>
                          <a:pt x="345" y="1682"/>
                        </a:lnTo>
                        <a:lnTo>
                          <a:pt x="337" y="1673"/>
                        </a:lnTo>
                        <a:lnTo>
                          <a:pt x="329" y="1665"/>
                        </a:lnTo>
                        <a:lnTo>
                          <a:pt x="321" y="1657"/>
                        </a:lnTo>
                        <a:lnTo>
                          <a:pt x="312" y="1649"/>
                        </a:lnTo>
                        <a:lnTo>
                          <a:pt x="305" y="1641"/>
                        </a:lnTo>
                        <a:lnTo>
                          <a:pt x="297" y="1631"/>
                        </a:lnTo>
                        <a:lnTo>
                          <a:pt x="289" y="1623"/>
                        </a:lnTo>
                        <a:lnTo>
                          <a:pt x="282" y="1614"/>
                        </a:lnTo>
                        <a:lnTo>
                          <a:pt x="274" y="1605"/>
                        </a:lnTo>
                        <a:lnTo>
                          <a:pt x="266" y="1597"/>
                        </a:lnTo>
                        <a:lnTo>
                          <a:pt x="259" y="1587"/>
                        </a:lnTo>
                        <a:lnTo>
                          <a:pt x="252" y="1579"/>
                        </a:lnTo>
                        <a:lnTo>
                          <a:pt x="245" y="1569"/>
                        </a:lnTo>
                        <a:lnTo>
                          <a:pt x="238" y="1560"/>
                        </a:lnTo>
                        <a:lnTo>
                          <a:pt x="232" y="1550"/>
                        </a:lnTo>
                        <a:lnTo>
                          <a:pt x="224" y="1541"/>
                        </a:lnTo>
                        <a:lnTo>
                          <a:pt x="218" y="1531"/>
                        </a:lnTo>
                        <a:lnTo>
                          <a:pt x="212" y="1522"/>
                        </a:lnTo>
                        <a:lnTo>
                          <a:pt x="205" y="1513"/>
                        </a:lnTo>
                        <a:lnTo>
                          <a:pt x="199" y="1502"/>
                        </a:lnTo>
                        <a:lnTo>
                          <a:pt x="193" y="1493"/>
                        </a:lnTo>
                        <a:lnTo>
                          <a:pt x="186" y="1483"/>
                        </a:lnTo>
                        <a:lnTo>
                          <a:pt x="180" y="1473"/>
                        </a:lnTo>
                        <a:lnTo>
                          <a:pt x="175" y="1463"/>
                        </a:lnTo>
                        <a:lnTo>
                          <a:pt x="170" y="1453"/>
                        </a:lnTo>
                        <a:lnTo>
                          <a:pt x="163" y="1442"/>
                        </a:lnTo>
                        <a:lnTo>
                          <a:pt x="158" y="1432"/>
                        </a:lnTo>
                        <a:lnTo>
                          <a:pt x="153" y="1422"/>
                        </a:lnTo>
                        <a:lnTo>
                          <a:pt x="148" y="1412"/>
                        </a:lnTo>
                        <a:lnTo>
                          <a:pt x="142" y="1401"/>
                        </a:lnTo>
                        <a:lnTo>
                          <a:pt x="138" y="1391"/>
                        </a:lnTo>
                        <a:lnTo>
                          <a:pt x="133" y="1380"/>
                        </a:lnTo>
                        <a:lnTo>
                          <a:pt x="129" y="1370"/>
                        </a:lnTo>
                        <a:lnTo>
                          <a:pt x="124" y="1358"/>
                        </a:lnTo>
                        <a:lnTo>
                          <a:pt x="119" y="1348"/>
                        </a:lnTo>
                        <a:lnTo>
                          <a:pt x="115" y="1337"/>
                        </a:lnTo>
                        <a:lnTo>
                          <a:pt x="111" y="1327"/>
                        </a:lnTo>
                        <a:lnTo>
                          <a:pt x="108" y="1315"/>
                        </a:lnTo>
                        <a:lnTo>
                          <a:pt x="103" y="1305"/>
                        </a:lnTo>
                        <a:lnTo>
                          <a:pt x="99" y="1293"/>
                        </a:lnTo>
                        <a:lnTo>
                          <a:pt x="96" y="1283"/>
                        </a:lnTo>
                        <a:lnTo>
                          <a:pt x="93" y="1271"/>
                        </a:lnTo>
                        <a:lnTo>
                          <a:pt x="90" y="1261"/>
                        </a:lnTo>
                        <a:lnTo>
                          <a:pt x="87" y="1249"/>
                        </a:lnTo>
                        <a:lnTo>
                          <a:pt x="84" y="1237"/>
                        </a:lnTo>
                        <a:lnTo>
                          <a:pt x="80" y="1227"/>
                        </a:lnTo>
                        <a:lnTo>
                          <a:pt x="77" y="1215"/>
                        </a:lnTo>
                        <a:lnTo>
                          <a:pt x="75" y="1204"/>
                        </a:lnTo>
                        <a:lnTo>
                          <a:pt x="73" y="1192"/>
                        </a:lnTo>
                        <a:lnTo>
                          <a:pt x="70" y="1182"/>
                        </a:lnTo>
                        <a:lnTo>
                          <a:pt x="68" y="1170"/>
                        </a:lnTo>
                        <a:lnTo>
                          <a:pt x="66" y="1159"/>
                        </a:lnTo>
                        <a:lnTo>
                          <a:pt x="64" y="1147"/>
                        </a:lnTo>
                        <a:lnTo>
                          <a:pt x="63" y="1136"/>
                        </a:lnTo>
                        <a:lnTo>
                          <a:pt x="60" y="1124"/>
                        </a:lnTo>
                        <a:lnTo>
                          <a:pt x="59" y="1113"/>
                        </a:lnTo>
                        <a:lnTo>
                          <a:pt x="57" y="1101"/>
                        </a:lnTo>
                        <a:lnTo>
                          <a:pt x="56" y="1089"/>
                        </a:lnTo>
                        <a:lnTo>
                          <a:pt x="55" y="1078"/>
                        </a:lnTo>
                        <a:lnTo>
                          <a:pt x="54" y="1066"/>
                        </a:lnTo>
                        <a:lnTo>
                          <a:pt x="54" y="1055"/>
                        </a:lnTo>
                        <a:lnTo>
                          <a:pt x="53" y="1043"/>
                        </a:lnTo>
                        <a:lnTo>
                          <a:pt x="53" y="1032"/>
                        </a:lnTo>
                        <a:lnTo>
                          <a:pt x="52" y="1020"/>
                        </a:lnTo>
                        <a:lnTo>
                          <a:pt x="52" y="1009"/>
                        </a:lnTo>
                        <a:lnTo>
                          <a:pt x="52" y="997"/>
                        </a:lnTo>
                        <a:lnTo>
                          <a:pt x="52" y="985"/>
                        </a:lnTo>
                        <a:lnTo>
                          <a:pt x="52" y="974"/>
                        </a:lnTo>
                        <a:lnTo>
                          <a:pt x="53" y="962"/>
                        </a:lnTo>
                        <a:lnTo>
                          <a:pt x="53" y="951"/>
                        </a:lnTo>
                        <a:lnTo>
                          <a:pt x="54" y="939"/>
                        </a:lnTo>
                        <a:lnTo>
                          <a:pt x="54" y="928"/>
                        </a:lnTo>
                        <a:lnTo>
                          <a:pt x="55" y="916"/>
                        </a:lnTo>
                        <a:lnTo>
                          <a:pt x="56" y="905"/>
                        </a:lnTo>
                        <a:lnTo>
                          <a:pt x="57" y="893"/>
                        </a:lnTo>
                        <a:lnTo>
                          <a:pt x="59" y="882"/>
                        </a:lnTo>
                        <a:lnTo>
                          <a:pt x="60" y="870"/>
                        </a:lnTo>
                        <a:lnTo>
                          <a:pt x="63" y="858"/>
                        </a:lnTo>
                        <a:lnTo>
                          <a:pt x="64" y="847"/>
                        </a:lnTo>
                        <a:lnTo>
                          <a:pt x="66" y="835"/>
                        </a:lnTo>
                        <a:lnTo>
                          <a:pt x="68" y="824"/>
                        </a:lnTo>
                        <a:lnTo>
                          <a:pt x="70" y="812"/>
                        </a:lnTo>
                        <a:lnTo>
                          <a:pt x="73" y="802"/>
                        </a:lnTo>
                        <a:lnTo>
                          <a:pt x="75" y="790"/>
                        </a:lnTo>
                        <a:lnTo>
                          <a:pt x="77" y="779"/>
                        </a:lnTo>
                        <a:lnTo>
                          <a:pt x="80" y="767"/>
                        </a:lnTo>
                        <a:lnTo>
                          <a:pt x="84" y="757"/>
                        </a:lnTo>
                        <a:lnTo>
                          <a:pt x="87" y="745"/>
                        </a:lnTo>
                        <a:lnTo>
                          <a:pt x="90" y="733"/>
                        </a:lnTo>
                        <a:lnTo>
                          <a:pt x="93" y="723"/>
                        </a:lnTo>
                        <a:lnTo>
                          <a:pt x="96" y="711"/>
                        </a:lnTo>
                        <a:lnTo>
                          <a:pt x="99" y="701"/>
                        </a:lnTo>
                        <a:lnTo>
                          <a:pt x="103" y="689"/>
                        </a:lnTo>
                        <a:lnTo>
                          <a:pt x="108" y="679"/>
                        </a:lnTo>
                        <a:lnTo>
                          <a:pt x="111" y="667"/>
                        </a:lnTo>
                        <a:lnTo>
                          <a:pt x="115" y="657"/>
                        </a:lnTo>
                        <a:lnTo>
                          <a:pt x="119" y="646"/>
                        </a:lnTo>
                        <a:lnTo>
                          <a:pt x="124" y="636"/>
                        </a:lnTo>
                        <a:lnTo>
                          <a:pt x="129" y="624"/>
                        </a:lnTo>
                        <a:lnTo>
                          <a:pt x="133" y="614"/>
                        </a:lnTo>
                        <a:lnTo>
                          <a:pt x="138" y="603"/>
                        </a:lnTo>
                        <a:lnTo>
                          <a:pt x="142" y="593"/>
                        </a:lnTo>
                        <a:lnTo>
                          <a:pt x="148" y="582"/>
                        </a:lnTo>
                        <a:lnTo>
                          <a:pt x="153" y="572"/>
                        </a:lnTo>
                        <a:lnTo>
                          <a:pt x="158" y="562"/>
                        </a:lnTo>
                        <a:lnTo>
                          <a:pt x="163" y="552"/>
                        </a:lnTo>
                        <a:lnTo>
                          <a:pt x="170" y="541"/>
                        </a:lnTo>
                        <a:lnTo>
                          <a:pt x="175" y="531"/>
                        </a:lnTo>
                        <a:lnTo>
                          <a:pt x="180" y="521"/>
                        </a:lnTo>
                        <a:lnTo>
                          <a:pt x="186" y="511"/>
                        </a:lnTo>
                        <a:lnTo>
                          <a:pt x="193" y="501"/>
                        </a:lnTo>
                        <a:lnTo>
                          <a:pt x="199" y="492"/>
                        </a:lnTo>
                        <a:lnTo>
                          <a:pt x="205" y="481"/>
                        </a:lnTo>
                        <a:lnTo>
                          <a:pt x="212" y="472"/>
                        </a:lnTo>
                        <a:lnTo>
                          <a:pt x="218" y="463"/>
                        </a:lnTo>
                        <a:lnTo>
                          <a:pt x="224" y="453"/>
                        </a:lnTo>
                        <a:lnTo>
                          <a:pt x="232" y="444"/>
                        </a:lnTo>
                        <a:lnTo>
                          <a:pt x="238" y="434"/>
                        </a:lnTo>
                        <a:lnTo>
                          <a:pt x="245" y="425"/>
                        </a:lnTo>
                        <a:lnTo>
                          <a:pt x="252" y="415"/>
                        </a:lnTo>
                        <a:lnTo>
                          <a:pt x="259" y="407"/>
                        </a:lnTo>
                        <a:lnTo>
                          <a:pt x="266" y="397"/>
                        </a:lnTo>
                        <a:lnTo>
                          <a:pt x="274" y="389"/>
                        </a:lnTo>
                        <a:lnTo>
                          <a:pt x="282" y="380"/>
                        </a:lnTo>
                        <a:lnTo>
                          <a:pt x="289" y="371"/>
                        </a:lnTo>
                        <a:lnTo>
                          <a:pt x="297" y="363"/>
                        </a:lnTo>
                        <a:lnTo>
                          <a:pt x="305" y="353"/>
                        </a:lnTo>
                        <a:lnTo>
                          <a:pt x="312" y="345"/>
                        </a:lnTo>
                        <a:lnTo>
                          <a:pt x="321" y="337"/>
                        </a:lnTo>
                        <a:lnTo>
                          <a:pt x="329" y="329"/>
                        </a:lnTo>
                        <a:lnTo>
                          <a:pt x="337" y="321"/>
                        </a:lnTo>
                        <a:lnTo>
                          <a:pt x="345" y="312"/>
                        </a:lnTo>
                        <a:lnTo>
                          <a:pt x="353" y="305"/>
                        </a:lnTo>
                        <a:lnTo>
                          <a:pt x="363" y="297"/>
                        </a:lnTo>
                        <a:lnTo>
                          <a:pt x="371" y="289"/>
                        </a:lnTo>
                        <a:lnTo>
                          <a:pt x="380" y="282"/>
                        </a:lnTo>
                        <a:lnTo>
                          <a:pt x="389" y="274"/>
                        </a:lnTo>
                        <a:lnTo>
                          <a:pt x="397" y="266"/>
                        </a:lnTo>
                        <a:lnTo>
                          <a:pt x="407" y="259"/>
                        </a:lnTo>
                        <a:lnTo>
                          <a:pt x="415" y="252"/>
                        </a:lnTo>
                        <a:lnTo>
                          <a:pt x="425" y="245"/>
                        </a:lnTo>
                        <a:lnTo>
                          <a:pt x="434" y="238"/>
                        </a:lnTo>
                        <a:lnTo>
                          <a:pt x="444" y="232"/>
                        </a:lnTo>
                        <a:lnTo>
                          <a:pt x="453" y="224"/>
                        </a:lnTo>
                        <a:lnTo>
                          <a:pt x="463" y="218"/>
                        </a:lnTo>
                        <a:lnTo>
                          <a:pt x="472" y="212"/>
                        </a:lnTo>
                        <a:lnTo>
                          <a:pt x="481" y="205"/>
                        </a:lnTo>
                        <a:lnTo>
                          <a:pt x="492" y="199"/>
                        </a:lnTo>
                        <a:lnTo>
                          <a:pt x="501" y="193"/>
                        </a:lnTo>
                        <a:lnTo>
                          <a:pt x="511" y="186"/>
                        </a:lnTo>
                        <a:lnTo>
                          <a:pt x="521" y="180"/>
                        </a:lnTo>
                        <a:lnTo>
                          <a:pt x="531" y="175"/>
                        </a:lnTo>
                        <a:lnTo>
                          <a:pt x="541" y="170"/>
                        </a:lnTo>
                        <a:lnTo>
                          <a:pt x="552" y="163"/>
                        </a:lnTo>
                        <a:lnTo>
                          <a:pt x="562" y="158"/>
                        </a:lnTo>
                        <a:lnTo>
                          <a:pt x="572" y="153"/>
                        </a:lnTo>
                        <a:lnTo>
                          <a:pt x="582" y="148"/>
                        </a:lnTo>
                        <a:lnTo>
                          <a:pt x="593" y="142"/>
                        </a:lnTo>
                        <a:lnTo>
                          <a:pt x="603" y="138"/>
                        </a:lnTo>
                        <a:lnTo>
                          <a:pt x="614" y="133"/>
                        </a:lnTo>
                        <a:lnTo>
                          <a:pt x="624" y="129"/>
                        </a:lnTo>
                        <a:lnTo>
                          <a:pt x="636" y="124"/>
                        </a:lnTo>
                        <a:lnTo>
                          <a:pt x="646" y="119"/>
                        </a:lnTo>
                        <a:lnTo>
                          <a:pt x="657" y="115"/>
                        </a:lnTo>
                        <a:lnTo>
                          <a:pt x="667" y="111"/>
                        </a:lnTo>
                        <a:lnTo>
                          <a:pt x="679" y="108"/>
                        </a:lnTo>
                        <a:lnTo>
                          <a:pt x="689" y="103"/>
                        </a:lnTo>
                        <a:lnTo>
                          <a:pt x="701" y="99"/>
                        </a:lnTo>
                        <a:lnTo>
                          <a:pt x="711" y="96"/>
                        </a:lnTo>
                        <a:lnTo>
                          <a:pt x="723" y="93"/>
                        </a:lnTo>
                        <a:lnTo>
                          <a:pt x="733" y="90"/>
                        </a:lnTo>
                        <a:lnTo>
                          <a:pt x="745" y="87"/>
                        </a:lnTo>
                        <a:lnTo>
                          <a:pt x="757" y="84"/>
                        </a:lnTo>
                        <a:lnTo>
                          <a:pt x="767" y="80"/>
                        </a:lnTo>
                        <a:lnTo>
                          <a:pt x="779" y="77"/>
                        </a:lnTo>
                        <a:lnTo>
                          <a:pt x="790" y="75"/>
                        </a:lnTo>
                        <a:lnTo>
                          <a:pt x="802" y="73"/>
                        </a:lnTo>
                        <a:lnTo>
                          <a:pt x="812" y="70"/>
                        </a:lnTo>
                        <a:lnTo>
                          <a:pt x="824" y="68"/>
                        </a:lnTo>
                        <a:lnTo>
                          <a:pt x="835" y="66"/>
                        </a:lnTo>
                        <a:lnTo>
                          <a:pt x="847" y="64"/>
                        </a:lnTo>
                        <a:lnTo>
                          <a:pt x="858" y="63"/>
                        </a:lnTo>
                        <a:lnTo>
                          <a:pt x="870" y="60"/>
                        </a:lnTo>
                        <a:lnTo>
                          <a:pt x="882" y="59"/>
                        </a:lnTo>
                        <a:lnTo>
                          <a:pt x="893" y="57"/>
                        </a:lnTo>
                        <a:lnTo>
                          <a:pt x="905" y="56"/>
                        </a:lnTo>
                        <a:lnTo>
                          <a:pt x="916" y="55"/>
                        </a:lnTo>
                        <a:lnTo>
                          <a:pt x="928" y="54"/>
                        </a:lnTo>
                        <a:lnTo>
                          <a:pt x="939" y="54"/>
                        </a:lnTo>
                        <a:lnTo>
                          <a:pt x="951" y="53"/>
                        </a:lnTo>
                        <a:lnTo>
                          <a:pt x="962" y="53"/>
                        </a:lnTo>
                        <a:lnTo>
                          <a:pt x="974" y="52"/>
                        </a:lnTo>
                        <a:lnTo>
                          <a:pt x="985" y="52"/>
                        </a:lnTo>
                        <a:lnTo>
                          <a:pt x="997" y="52"/>
                        </a:lnTo>
                        <a:lnTo>
                          <a:pt x="1009" y="52"/>
                        </a:lnTo>
                        <a:lnTo>
                          <a:pt x="1020" y="52"/>
                        </a:lnTo>
                        <a:lnTo>
                          <a:pt x="1032" y="53"/>
                        </a:lnTo>
                        <a:lnTo>
                          <a:pt x="1043" y="53"/>
                        </a:lnTo>
                        <a:lnTo>
                          <a:pt x="1055" y="54"/>
                        </a:lnTo>
                        <a:lnTo>
                          <a:pt x="1066" y="54"/>
                        </a:lnTo>
                        <a:lnTo>
                          <a:pt x="1078" y="55"/>
                        </a:lnTo>
                        <a:lnTo>
                          <a:pt x="1089" y="56"/>
                        </a:lnTo>
                        <a:lnTo>
                          <a:pt x="1101" y="57"/>
                        </a:lnTo>
                        <a:lnTo>
                          <a:pt x="1113" y="59"/>
                        </a:lnTo>
                        <a:lnTo>
                          <a:pt x="1124" y="60"/>
                        </a:lnTo>
                        <a:lnTo>
                          <a:pt x="1136" y="63"/>
                        </a:lnTo>
                        <a:lnTo>
                          <a:pt x="1147" y="64"/>
                        </a:lnTo>
                        <a:lnTo>
                          <a:pt x="1159" y="66"/>
                        </a:lnTo>
                        <a:lnTo>
                          <a:pt x="1170" y="68"/>
                        </a:lnTo>
                        <a:lnTo>
                          <a:pt x="1182" y="70"/>
                        </a:lnTo>
                        <a:lnTo>
                          <a:pt x="1192" y="73"/>
                        </a:lnTo>
                        <a:lnTo>
                          <a:pt x="1204" y="75"/>
                        </a:lnTo>
                        <a:lnTo>
                          <a:pt x="1215" y="77"/>
                        </a:lnTo>
                        <a:lnTo>
                          <a:pt x="1227" y="80"/>
                        </a:lnTo>
                        <a:lnTo>
                          <a:pt x="1237" y="84"/>
                        </a:lnTo>
                        <a:lnTo>
                          <a:pt x="1249" y="87"/>
                        </a:lnTo>
                        <a:lnTo>
                          <a:pt x="1261" y="90"/>
                        </a:lnTo>
                        <a:lnTo>
                          <a:pt x="1271" y="93"/>
                        </a:lnTo>
                        <a:lnTo>
                          <a:pt x="1283" y="96"/>
                        </a:lnTo>
                        <a:lnTo>
                          <a:pt x="1293" y="99"/>
                        </a:lnTo>
                        <a:lnTo>
                          <a:pt x="1305" y="103"/>
                        </a:lnTo>
                        <a:lnTo>
                          <a:pt x="1315" y="108"/>
                        </a:lnTo>
                        <a:lnTo>
                          <a:pt x="1327" y="111"/>
                        </a:lnTo>
                        <a:lnTo>
                          <a:pt x="1337" y="115"/>
                        </a:lnTo>
                        <a:lnTo>
                          <a:pt x="1348" y="119"/>
                        </a:lnTo>
                        <a:lnTo>
                          <a:pt x="1358" y="124"/>
                        </a:lnTo>
                        <a:lnTo>
                          <a:pt x="1370" y="129"/>
                        </a:lnTo>
                        <a:lnTo>
                          <a:pt x="1380" y="133"/>
                        </a:lnTo>
                        <a:lnTo>
                          <a:pt x="1391" y="138"/>
                        </a:lnTo>
                        <a:lnTo>
                          <a:pt x="1401" y="142"/>
                        </a:lnTo>
                        <a:lnTo>
                          <a:pt x="1412" y="148"/>
                        </a:lnTo>
                        <a:lnTo>
                          <a:pt x="1422" y="153"/>
                        </a:lnTo>
                        <a:lnTo>
                          <a:pt x="1432" y="158"/>
                        </a:lnTo>
                        <a:lnTo>
                          <a:pt x="1442" y="163"/>
                        </a:lnTo>
                        <a:lnTo>
                          <a:pt x="1453" y="170"/>
                        </a:lnTo>
                        <a:lnTo>
                          <a:pt x="1463" y="175"/>
                        </a:lnTo>
                        <a:lnTo>
                          <a:pt x="1473" y="180"/>
                        </a:lnTo>
                        <a:lnTo>
                          <a:pt x="1483" y="186"/>
                        </a:lnTo>
                        <a:lnTo>
                          <a:pt x="1493" y="193"/>
                        </a:lnTo>
                        <a:lnTo>
                          <a:pt x="1502" y="199"/>
                        </a:lnTo>
                        <a:lnTo>
                          <a:pt x="1513" y="205"/>
                        </a:lnTo>
                        <a:lnTo>
                          <a:pt x="1522" y="212"/>
                        </a:lnTo>
                        <a:lnTo>
                          <a:pt x="1531" y="218"/>
                        </a:lnTo>
                        <a:lnTo>
                          <a:pt x="1541" y="224"/>
                        </a:lnTo>
                        <a:lnTo>
                          <a:pt x="1550" y="232"/>
                        </a:lnTo>
                        <a:lnTo>
                          <a:pt x="1560" y="238"/>
                        </a:lnTo>
                        <a:lnTo>
                          <a:pt x="1569" y="245"/>
                        </a:lnTo>
                        <a:lnTo>
                          <a:pt x="1579" y="252"/>
                        </a:lnTo>
                        <a:lnTo>
                          <a:pt x="1587" y="259"/>
                        </a:lnTo>
                        <a:lnTo>
                          <a:pt x="1597" y="266"/>
                        </a:lnTo>
                        <a:lnTo>
                          <a:pt x="1605" y="274"/>
                        </a:lnTo>
                        <a:lnTo>
                          <a:pt x="1614" y="282"/>
                        </a:lnTo>
                        <a:lnTo>
                          <a:pt x="1623" y="289"/>
                        </a:lnTo>
                        <a:lnTo>
                          <a:pt x="1631" y="297"/>
                        </a:lnTo>
                        <a:lnTo>
                          <a:pt x="1641" y="305"/>
                        </a:lnTo>
                        <a:lnTo>
                          <a:pt x="1649" y="312"/>
                        </a:lnTo>
                        <a:lnTo>
                          <a:pt x="1657" y="321"/>
                        </a:lnTo>
                        <a:lnTo>
                          <a:pt x="1665" y="329"/>
                        </a:lnTo>
                        <a:lnTo>
                          <a:pt x="1673" y="337"/>
                        </a:lnTo>
                        <a:lnTo>
                          <a:pt x="1682" y="345"/>
                        </a:lnTo>
                        <a:lnTo>
                          <a:pt x="1689" y="353"/>
                        </a:lnTo>
                        <a:lnTo>
                          <a:pt x="1697" y="363"/>
                        </a:lnTo>
                        <a:lnTo>
                          <a:pt x="1705" y="371"/>
                        </a:lnTo>
                        <a:lnTo>
                          <a:pt x="1712" y="380"/>
                        </a:lnTo>
                        <a:lnTo>
                          <a:pt x="1720" y="389"/>
                        </a:lnTo>
                        <a:lnTo>
                          <a:pt x="1728" y="397"/>
                        </a:lnTo>
                        <a:lnTo>
                          <a:pt x="1735" y="407"/>
                        </a:lnTo>
                        <a:lnTo>
                          <a:pt x="1743" y="415"/>
                        </a:lnTo>
                        <a:lnTo>
                          <a:pt x="1749" y="425"/>
                        </a:lnTo>
                        <a:lnTo>
                          <a:pt x="1756" y="434"/>
                        </a:lnTo>
                        <a:lnTo>
                          <a:pt x="1762" y="444"/>
                        </a:lnTo>
                        <a:lnTo>
                          <a:pt x="1770" y="453"/>
                        </a:lnTo>
                        <a:lnTo>
                          <a:pt x="1776" y="463"/>
                        </a:lnTo>
                        <a:lnTo>
                          <a:pt x="1782" y="472"/>
                        </a:lnTo>
                        <a:lnTo>
                          <a:pt x="1789" y="481"/>
                        </a:lnTo>
                        <a:lnTo>
                          <a:pt x="1795" y="492"/>
                        </a:lnTo>
                        <a:lnTo>
                          <a:pt x="1801" y="501"/>
                        </a:lnTo>
                        <a:lnTo>
                          <a:pt x="1808" y="511"/>
                        </a:lnTo>
                        <a:lnTo>
                          <a:pt x="1814" y="521"/>
                        </a:lnTo>
                        <a:lnTo>
                          <a:pt x="1819" y="531"/>
                        </a:lnTo>
                        <a:lnTo>
                          <a:pt x="1824" y="541"/>
                        </a:lnTo>
                        <a:lnTo>
                          <a:pt x="1831" y="552"/>
                        </a:lnTo>
                        <a:lnTo>
                          <a:pt x="1836" y="562"/>
                        </a:lnTo>
                        <a:lnTo>
                          <a:pt x="1841" y="572"/>
                        </a:lnTo>
                        <a:lnTo>
                          <a:pt x="1846" y="582"/>
                        </a:lnTo>
                        <a:lnTo>
                          <a:pt x="1852" y="593"/>
                        </a:lnTo>
                        <a:lnTo>
                          <a:pt x="1856" y="603"/>
                        </a:lnTo>
                        <a:lnTo>
                          <a:pt x="1861" y="614"/>
                        </a:lnTo>
                        <a:lnTo>
                          <a:pt x="1865" y="624"/>
                        </a:lnTo>
                        <a:lnTo>
                          <a:pt x="1870" y="636"/>
                        </a:lnTo>
                        <a:lnTo>
                          <a:pt x="1875" y="646"/>
                        </a:lnTo>
                        <a:lnTo>
                          <a:pt x="1879" y="657"/>
                        </a:lnTo>
                        <a:lnTo>
                          <a:pt x="1883" y="667"/>
                        </a:lnTo>
                        <a:lnTo>
                          <a:pt x="1886" y="679"/>
                        </a:lnTo>
                        <a:lnTo>
                          <a:pt x="1891" y="689"/>
                        </a:lnTo>
                        <a:lnTo>
                          <a:pt x="1895" y="701"/>
                        </a:lnTo>
                        <a:lnTo>
                          <a:pt x="1898" y="711"/>
                        </a:lnTo>
                        <a:lnTo>
                          <a:pt x="1901" y="723"/>
                        </a:lnTo>
                        <a:lnTo>
                          <a:pt x="1904" y="733"/>
                        </a:lnTo>
                        <a:lnTo>
                          <a:pt x="1907" y="745"/>
                        </a:lnTo>
                        <a:lnTo>
                          <a:pt x="1911" y="757"/>
                        </a:lnTo>
                        <a:lnTo>
                          <a:pt x="1914" y="767"/>
                        </a:lnTo>
                        <a:lnTo>
                          <a:pt x="1917" y="779"/>
                        </a:lnTo>
                        <a:lnTo>
                          <a:pt x="1919" y="790"/>
                        </a:lnTo>
                        <a:lnTo>
                          <a:pt x="1921" y="802"/>
                        </a:lnTo>
                        <a:lnTo>
                          <a:pt x="1924" y="812"/>
                        </a:lnTo>
                        <a:lnTo>
                          <a:pt x="1926" y="824"/>
                        </a:lnTo>
                        <a:lnTo>
                          <a:pt x="1928" y="835"/>
                        </a:lnTo>
                        <a:lnTo>
                          <a:pt x="1930" y="847"/>
                        </a:lnTo>
                        <a:lnTo>
                          <a:pt x="1932" y="858"/>
                        </a:lnTo>
                        <a:lnTo>
                          <a:pt x="1934" y="870"/>
                        </a:lnTo>
                        <a:lnTo>
                          <a:pt x="1935" y="882"/>
                        </a:lnTo>
                        <a:lnTo>
                          <a:pt x="1937" y="893"/>
                        </a:lnTo>
                        <a:lnTo>
                          <a:pt x="1938" y="905"/>
                        </a:lnTo>
                        <a:lnTo>
                          <a:pt x="1939" y="916"/>
                        </a:lnTo>
                        <a:lnTo>
                          <a:pt x="1940" y="928"/>
                        </a:lnTo>
                        <a:lnTo>
                          <a:pt x="1940" y="939"/>
                        </a:lnTo>
                        <a:lnTo>
                          <a:pt x="1941" y="951"/>
                        </a:lnTo>
                        <a:lnTo>
                          <a:pt x="1941" y="962"/>
                        </a:lnTo>
                        <a:lnTo>
                          <a:pt x="1942" y="974"/>
                        </a:lnTo>
                        <a:lnTo>
                          <a:pt x="1942" y="99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</p:grpSp>
            <p:pic>
              <p:nvPicPr>
                <p:cNvPr id="91" name="Picture 3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86230" y="7296310"/>
                  <a:ext cx="2263049" cy="4398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94" name="グループ化 93"/>
                <p:cNvGrpSpPr/>
                <p:nvPr/>
              </p:nvGrpSpPr>
              <p:grpSpPr>
                <a:xfrm>
                  <a:off x="484264" y="2016711"/>
                  <a:ext cx="5010107" cy="2485460"/>
                  <a:chOff x="5424942" y="2438534"/>
                  <a:chExt cx="2819553" cy="1306029"/>
                </a:xfrm>
              </p:grpSpPr>
              <p:cxnSp>
                <p:nvCxnSpPr>
                  <p:cNvPr id="95" name="直線コネクタ 94"/>
                  <p:cNvCxnSpPr/>
                  <p:nvPr/>
                </p:nvCxnSpPr>
                <p:spPr>
                  <a:xfrm flipV="1">
                    <a:off x="6742027" y="2768649"/>
                    <a:ext cx="279779" cy="10861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tailEnd type="stealth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直線コネクタ 95"/>
                  <p:cNvCxnSpPr/>
                  <p:nvPr/>
                </p:nvCxnSpPr>
                <p:spPr>
                  <a:xfrm flipV="1">
                    <a:off x="7386488" y="2719776"/>
                    <a:ext cx="279779" cy="10861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tailEnd type="stealth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直線コネクタ 96"/>
                  <p:cNvCxnSpPr/>
                  <p:nvPr/>
                </p:nvCxnSpPr>
                <p:spPr>
                  <a:xfrm flipH="1">
                    <a:off x="8115853" y="2806662"/>
                    <a:ext cx="39622" cy="311082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tailEnd type="stealth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直線コネクタ 97"/>
                  <p:cNvCxnSpPr/>
                  <p:nvPr/>
                </p:nvCxnSpPr>
                <p:spPr>
                  <a:xfrm flipH="1">
                    <a:off x="7665541" y="3201835"/>
                    <a:ext cx="203770" cy="261433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tailEnd type="stealth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直線コネクタ 98"/>
                  <p:cNvCxnSpPr/>
                  <p:nvPr/>
                </p:nvCxnSpPr>
                <p:spPr>
                  <a:xfrm flipH="1" flipV="1">
                    <a:off x="6526190" y="3438073"/>
                    <a:ext cx="164146" cy="272294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tailEnd type="stealth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0" name="フリーフォーム 99"/>
                  <p:cNvSpPr/>
                  <p:nvPr/>
                </p:nvSpPr>
                <p:spPr>
                  <a:xfrm>
                    <a:off x="5424942" y="2438534"/>
                    <a:ext cx="416368" cy="553536"/>
                  </a:xfrm>
                  <a:custGeom>
                    <a:avLst/>
                    <a:gdLst>
                      <a:gd name="connsiteX0" fmla="*/ 762000 w 762000"/>
                      <a:gd name="connsiteY0" fmla="*/ 1828800 h 1828800"/>
                      <a:gd name="connsiteX1" fmla="*/ 409575 w 762000"/>
                      <a:gd name="connsiteY1" fmla="*/ 1790700 h 1828800"/>
                      <a:gd name="connsiteX2" fmla="*/ 104775 w 762000"/>
                      <a:gd name="connsiteY2" fmla="*/ 1781175 h 1828800"/>
                      <a:gd name="connsiteX3" fmla="*/ 47625 w 762000"/>
                      <a:gd name="connsiteY3" fmla="*/ 476250 h 1828800"/>
                      <a:gd name="connsiteX4" fmla="*/ 0 w 762000"/>
                      <a:gd name="connsiteY4" fmla="*/ 0 h 1828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62000" h="1828800">
                        <a:moveTo>
                          <a:pt x="762000" y="1828800"/>
                        </a:moveTo>
                        <a:lnTo>
                          <a:pt x="409575" y="1790700"/>
                        </a:lnTo>
                        <a:lnTo>
                          <a:pt x="104775" y="1781175"/>
                        </a:lnTo>
                        <a:lnTo>
                          <a:pt x="47625" y="47625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571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101" name="フリーフォーム 100"/>
                  <p:cNvSpPr/>
                  <p:nvPr/>
                </p:nvSpPr>
                <p:spPr>
                  <a:xfrm>
                    <a:off x="5964635" y="2952906"/>
                    <a:ext cx="791628" cy="667935"/>
                  </a:xfrm>
                  <a:custGeom>
                    <a:avLst/>
                    <a:gdLst>
                      <a:gd name="connsiteX0" fmla="*/ 1343025 w 1343025"/>
                      <a:gd name="connsiteY0" fmla="*/ 1133475 h 1133475"/>
                      <a:gd name="connsiteX1" fmla="*/ 1095375 w 1343025"/>
                      <a:gd name="connsiteY1" fmla="*/ 685800 h 1133475"/>
                      <a:gd name="connsiteX2" fmla="*/ 847725 w 1343025"/>
                      <a:gd name="connsiteY2" fmla="*/ 504825 h 1133475"/>
                      <a:gd name="connsiteX3" fmla="*/ 476250 w 1343025"/>
                      <a:gd name="connsiteY3" fmla="*/ 0 h 1133475"/>
                      <a:gd name="connsiteX4" fmla="*/ 85725 w 1343025"/>
                      <a:gd name="connsiteY4" fmla="*/ 104775 h 1133475"/>
                      <a:gd name="connsiteX5" fmla="*/ 0 w 1343025"/>
                      <a:gd name="connsiteY5" fmla="*/ 76200 h 11334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343025" h="1133475">
                        <a:moveTo>
                          <a:pt x="1343025" y="1133475"/>
                        </a:moveTo>
                        <a:lnTo>
                          <a:pt x="1095375" y="685800"/>
                        </a:lnTo>
                        <a:lnTo>
                          <a:pt x="847725" y="504825"/>
                        </a:lnTo>
                        <a:lnTo>
                          <a:pt x="476250" y="0"/>
                        </a:lnTo>
                        <a:lnTo>
                          <a:pt x="85725" y="104775"/>
                        </a:lnTo>
                        <a:lnTo>
                          <a:pt x="0" y="76200"/>
                        </a:lnTo>
                      </a:path>
                    </a:pathLst>
                  </a:custGeom>
                  <a:noFill/>
                  <a:ln w="571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102" name="円/楕円 101"/>
                  <p:cNvSpPr/>
                  <p:nvPr/>
                </p:nvSpPr>
                <p:spPr>
                  <a:xfrm>
                    <a:off x="6736367" y="3597498"/>
                    <a:ext cx="142719" cy="14706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571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103" name="フリーフォーム 102"/>
                  <p:cNvSpPr/>
                  <p:nvPr/>
                </p:nvSpPr>
                <p:spPr>
                  <a:xfrm>
                    <a:off x="6234293" y="2676222"/>
                    <a:ext cx="2010202" cy="921276"/>
                  </a:xfrm>
                  <a:custGeom>
                    <a:avLst/>
                    <a:gdLst>
                      <a:gd name="connsiteX0" fmla="*/ 0 w 3409950"/>
                      <a:gd name="connsiteY0" fmla="*/ 504825 h 1666875"/>
                      <a:gd name="connsiteX1" fmla="*/ 447675 w 3409950"/>
                      <a:gd name="connsiteY1" fmla="*/ 342900 h 1666875"/>
                      <a:gd name="connsiteX2" fmla="*/ 2838450 w 3409950"/>
                      <a:gd name="connsiteY2" fmla="*/ 247650 h 1666875"/>
                      <a:gd name="connsiteX3" fmla="*/ 3305175 w 3409950"/>
                      <a:gd name="connsiteY3" fmla="*/ 0 h 1666875"/>
                      <a:gd name="connsiteX4" fmla="*/ 3409950 w 3409950"/>
                      <a:gd name="connsiteY4" fmla="*/ 47625 h 1666875"/>
                      <a:gd name="connsiteX5" fmla="*/ 3381375 w 3409950"/>
                      <a:gd name="connsiteY5" fmla="*/ 142875 h 1666875"/>
                      <a:gd name="connsiteX6" fmla="*/ 3295650 w 3409950"/>
                      <a:gd name="connsiteY6" fmla="*/ 981075 h 1666875"/>
                      <a:gd name="connsiteX7" fmla="*/ 3009900 w 3409950"/>
                      <a:gd name="connsiteY7" fmla="*/ 1000125 h 1666875"/>
                      <a:gd name="connsiteX8" fmla="*/ 2457450 w 3409950"/>
                      <a:gd name="connsiteY8" fmla="*/ 1666875 h 16668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409950" h="1666875">
                        <a:moveTo>
                          <a:pt x="0" y="504825"/>
                        </a:moveTo>
                        <a:lnTo>
                          <a:pt x="447675" y="342900"/>
                        </a:lnTo>
                        <a:lnTo>
                          <a:pt x="2838450" y="247650"/>
                        </a:lnTo>
                        <a:lnTo>
                          <a:pt x="3305175" y="0"/>
                        </a:lnTo>
                        <a:lnTo>
                          <a:pt x="3409950" y="47625"/>
                        </a:lnTo>
                        <a:lnTo>
                          <a:pt x="3381375" y="142875"/>
                        </a:lnTo>
                        <a:lnTo>
                          <a:pt x="3295650" y="981075"/>
                        </a:lnTo>
                        <a:lnTo>
                          <a:pt x="3009900" y="1000125"/>
                        </a:lnTo>
                        <a:lnTo>
                          <a:pt x="2457450" y="1666875"/>
                        </a:lnTo>
                      </a:path>
                    </a:pathLst>
                  </a:custGeom>
                  <a:noFill/>
                  <a:ln w="57150">
                    <a:solidFill>
                      <a:srgbClr val="FF0000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104" name="円/楕円 103"/>
                  <p:cNvSpPr/>
                  <p:nvPr/>
                </p:nvSpPr>
                <p:spPr>
                  <a:xfrm>
                    <a:off x="7643626" y="3540925"/>
                    <a:ext cx="147166" cy="146232"/>
                  </a:xfrm>
                  <a:prstGeom prst="ellipse">
                    <a:avLst/>
                  </a:prstGeom>
                  <a:solidFill>
                    <a:srgbClr val="FFFF00"/>
                  </a:solidFill>
                  <a:ln w="571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105" name="円/楕円 104"/>
                  <p:cNvSpPr/>
                  <p:nvPr/>
                </p:nvSpPr>
                <p:spPr>
                  <a:xfrm>
                    <a:off x="5809796" y="2933240"/>
                    <a:ext cx="149495" cy="148546"/>
                  </a:xfrm>
                  <a:prstGeom prst="ellipse">
                    <a:avLst/>
                  </a:prstGeom>
                  <a:solidFill>
                    <a:srgbClr val="FFFF00"/>
                  </a:solidFill>
                  <a:ln w="571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cxnSp>
                <p:nvCxnSpPr>
                  <p:cNvPr id="106" name="直線コネクタ 105"/>
                  <p:cNvCxnSpPr/>
                  <p:nvPr/>
                </p:nvCxnSpPr>
                <p:spPr>
                  <a:xfrm flipH="1" flipV="1">
                    <a:off x="6156595" y="3060338"/>
                    <a:ext cx="181128" cy="269966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tailEnd type="stealth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70" name="正方形/長方形 69"/>
            <p:cNvSpPr/>
            <p:nvPr/>
          </p:nvSpPr>
          <p:spPr>
            <a:xfrm>
              <a:off x="5074915" y="2196899"/>
              <a:ext cx="639418" cy="260503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</a:rPr>
                <a:t>富ヶ谷</a:t>
              </a: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5394624" y="3867424"/>
              <a:ext cx="1228497" cy="339352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000" b="1" dirty="0">
                  <a:solidFill>
                    <a:schemeClr val="tx1"/>
                  </a:solidFill>
                </a:rPr>
                <a:t>放送</a:t>
              </a:r>
              <a:r>
                <a:rPr kumimoji="1" lang="ja-JP" altLang="en-US" sz="1000" b="1" dirty="0" smtClean="0">
                  <a:solidFill>
                    <a:schemeClr val="tx1"/>
                  </a:solidFill>
                </a:rPr>
                <a:t>センター西口</a:t>
              </a:r>
              <a:endParaRPr kumimoji="1" lang="en-US" altLang="ja-JP" sz="10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b="1" dirty="0" smtClean="0">
                  <a:solidFill>
                    <a:srgbClr val="00206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起　点</a:t>
              </a:r>
              <a:endParaRPr kumimoji="1" lang="ja-JP" altLang="en-US" b="1" dirty="0">
                <a:solidFill>
                  <a:srgbClr val="00206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7668343" y="3776213"/>
              <a:ext cx="1260657" cy="367719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900" b="1" dirty="0">
                  <a:solidFill>
                    <a:schemeClr val="tx1"/>
                  </a:solidFill>
                </a:rPr>
                <a:t>渋谷区</a:t>
              </a:r>
              <a:r>
                <a:rPr kumimoji="1" lang="ja-JP" altLang="en-US" sz="900" b="1" dirty="0" smtClean="0">
                  <a:solidFill>
                    <a:schemeClr val="tx1"/>
                  </a:solidFill>
                </a:rPr>
                <a:t>役所（臨時）</a:t>
              </a:r>
              <a:endParaRPr kumimoji="1" lang="en-US" altLang="ja-JP" sz="9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b="1" dirty="0" smtClean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終　点</a:t>
              </a:r>
              <a:endParaRPr kumimoji="1" lang="ja-JP" altLang="en-US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cxnSp>
          <p:nvCxnSpPr>
            <p:cNvPr id="74" name="直線コネクタ 73"/>
            <p:cNvCxnSpPr/>
            <p:nvPr/>
          </p:nvCxnSpPr>
          <p:spPr>
            <a:xfrm flipH="1">
              <a:off x="7763515" y="3590187"/>
              <a:ext cx="107830" cy="277237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flipH="1">
              <a:off x="6541055" y="3676065"/>
              <a:ext cx="97786" cy="284007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>
              <a:off x="5373778" y="2411796"/>
              <a:ext cx="0" cy="254121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テキスト ボックス 76"/>
            <p:cNvSpPr txBox="1"/>
            <p:nvPr/>
          </p:nvSpPr>
          <p:spPr>
            <a:xfrm>
              <a:off x="4642337" y="6086624"/>
              <a:ext cx="2491061" cy="24622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2">
                  <a:lumMod val="2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rgbClr val="FF0000"/>
                  </a:solidFill>
                </a:rPr>
                <a:t>※</a:t>
              </a:r>
              <a:r>
                <a:rPr kumimoji="1" lang="ja-JP" altLang="en-US" sz="1000" b="1" dirty="0" smtClean="0">
                  <a:solidFill>
                    <a:srgbClr val="FF0000"/>
                  </a:solidFill>
                </a:rPr>
                <a:t>渋谷区役所では</a:t>
              </a:r>
              <a:r>
                <a:rPr lang="ja-JP" altLang="en-US" sz="1000" b="1" dirty="0">
                  <a:solidFill>
                    <a:srgbClr val="FF0000"/>
                  </a:solidFill>
                </a:rPr>
                <a:t>、</a:t>
              </a:r>
              <a:r>
                <a:rPr kumimoji="1" lang="ja-JP" altLang="en-US" sz="1000" b="1" dirty="0" smtClean="0">
                  <a:solidFill>
                    <a:srgbClr val="FF0000"/>
                  </a:solidFill>
                </a:rPr>
                <a:t>ご乗車になれません。</a:t>
              </a:r>
              <a:endParaRPr kumimoji="1" lang="en-US" altLang="ja-JP" sz="10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7579274" y="6152970"/>
              <a:ext cx="406687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116" name="テキスト ボックス 115"/>
            <p:cNvSpPr txBox="1"/>
            <p:nvPr/>
          </p:nvSpPr>
          <p:spPr>
            <a:xfrm>
              <a:off x="7491580" y="6123845"/>
              <a:ext cx="67910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交通規制範囲</a:t>
              </a:r>
              <a:endParaRPr kumimoji="1" lang="ja-JP" altLang="en-US" sz="5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971600" y="1390222"/>
            <a:ext cx="787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002060"/>
                </a:solidFill>
              </a:rPr>
              <a:t>■</a:t>
            </a:r>
            <a:r>
              <a:rPr lang="ja-JP" altLang="en-US" sz="1200" b="1" dirty="0">
                <a:solidFill>
                  <a:srgbClr val="002060"/>
                </a:solidFill>
              </a:rPr>
              <a:t> </a:t>
            </a:r>
            <a:r>
              <a:rPr lang="ja-JP" altLang="en-US" sz="1200" b="1" dirty="0" smtClean="0">
                <a:solidFill>
                  <a:srgbClr val="002060"/>
                </a:solidFill>
              </a:rPr>
              <a:t>阿佐ヶ谷駅前を２０時以降に発車する渋谷駅前行は</a:t>
            </a:r>
            <a:r>
              <a:rPr kumimoji="1" lang="ja-JP" altLang="en-US" sz="1200" b="1" dirty="0" smtClean="0">
                <a:solidFill>
                  <a:srgbClr val="002060"/>
                </a:solidFill>
              </a:rPr>
              <a:t>迂回・短縮運行いたします。</a:t>
            </a:r>
            <a:endParaRPr kumimoji="1" lang="en-US" altLang="ja-JP" sz="1200" b="1" dirty="0" smtClean="0">
              <a:solidFill>
                <a:srgbClr val="002060"/>
              </a:solidFill>
            </a:endParaRPr>
          </a:p>
          <a:p>
            <a:r>
              <a:rPr lang="ja-JP" altLang="en-US" sz="1200" b="1" dirty="0" smtClean="0">
                <a:solidFill>
                  <a:srgbClr val="002060"/>
                </a:solidFill>
              </a:rPr>
              <a:t>■渋谷駅前発のバスは、２０時４５分発が最後となります。２１時以降は放送センター西口からの発車となります。</a:t>
            </a:r>
            <a:endParaRPr kumimoji="1" lang="ja-JP" altLang="en-US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68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2592</TotalTime>
  <Words>187</Words>
  <Application>Microsoft Macintosh PowerPoint</Application>
  <PresentationFormat>画面に合わせる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情報ｼｽﾃﾑ担当</dc:creator>
  <cp:lastModifiedBy>平木場 美希</cp:lastModifiedBy>
  <cp:revision>98</cp:revision>
  <cp:lastPrinted>2017-12-08T12:34:10Z</cp:lastPrinted>
  <dcterms:created xsi:type="dcterms:W3CDTF">2016-11-14T03:41:49Z</dcterms:created>
  <dcterms:modified xsi:type="dcterms:W3CDTF">2017-12-25T08:54:17Z</dcterms:modified>
</cp:coreProperties>
</file>